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4"/>
  </p:notes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71" r:id="rId11"/>
    <p:sldId id="263" r:id="rId12"/>
    <p:sldId id="265" r:id="rId13"/>
    <p:sldId id="266" r:id="rId14"/>
    <p:sldId id="267" r:id="rId15"/>
    <p:sldId id="268" r:id="rId16"/>
    <p:sldId id="276" r:id="rId17"/>
    <p:sldId id="272" r:id="rId18"/>
    <p:sldId id="273" r:id="rId19"/>
    <p:sldId id="269" r:id="rId20"/>
    <p:sldId id="270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465FA104-764D-5347-A863-7AB7D1304EFD}">
          <p14:sldIdLst>
            <p14:sldId id="256"/>
            <p14:sldId id="277"/>
            <p14:sldId id="257"/>
            <p14:sldId id="258"/>
            <p14:sldId id="259"/>
            <p14:sldId id="260"/>
            <p14:sldId id="261"/>
            <p14:sldId id="262"/>
            <p14:sldId id="264"/>
            <p14:sldId id="271"/>
            <p14:sldId id="263"/>
            <p14:sldId id="265"/>
            <p14:sldId id="266"/>
            <p14:sldId id="267"/>
            <p14:sldId id="268"/>
            <p14:sldId id="276"/>
            <p14:sldId id="272"/>
            <p14:sldId id="273"/>
            <p14:sldId id="269"/>
            <p14:sldId id="270"/>
          </p14:sldIdLst>
        </p14:section>
        <p14:section name="Section sans titre" id="{41A296E2-9E71-5B4B-B92A-220B4F3867C5}">
          <p14:sldIdLst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0" autoAdjust="0"/>
    <p:restoredTop sz="94715" autoAdjust="0"/>
  </p:normalViewPr>
  <p:slideViewPr>
    <p:cSldViewPr snapToGrid="0" snapToObjects="1">
      <p:cViewPr varScale="1">
        <p:scale>
          <a:sx n="122" d="100"/>
          <a:sy n="122" d="100"/>
        </p:scale>
        <p:origin x="175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27CF6F-F434-694D-934C-AAFA6ABE0976}" type="doc">
      <dgm:prSet loTypeId="urn:microsoft.com/office/officeart/2005/8/layout/orgChart1" loCatId="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35D0FAD6-00F5-4849-883D-DBAB4AD8F5CD}">
      <dgm:prSet phldrT="[Texte]" custT="1"/>
      <dgm:spPr>
        <a:gradFill flip="none" rotWithShape="1">
          <a:gsLst>
            <a:gs pos="0">
              <a:srgbClr val="92D050"/>
            </a:gs>
            <a:gs pos="93000">
              <a:schemeClr val="bg2">
                <a:lumMod val="75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pPr algn="ctr"/>
          <a:r>
            <a:rPr lang="fr-FR" sz="2000" dirty="0" smtClean="0">
              <a:solidFill>
                <a:schemeClr val="tx1"/>
              </a:solidFill>
            </a:rPr>
            <a:t>Système de gestion des déchets</a:t>
          </a:r>
          <a:endParaRPr lang="fr-FR" sz="2000" dirty="0">
            <a:solidFill>
              <a:schemeClr val="tx1"/>
            </a:solidFill>
          </a:endParaRPr>
        </a:p>
      </dgm:t>
    </dgm:pt>
    <dgm:pt modelId="{329B2677-9ED4-7942-A0EC-0B03578A8F88}" type="parTrans" cxnId="{C89794AD-17CC-B443-A6AE-D0F3350C8451}">
      <dgm:prSet/>
      <dgm:spPr/>
      <dgm:t>
        <a:bodyPr/>
        <a:lstStyle/>
        <a:p>
          <a:pPr algn="ctr"/>
          <a:endParaRPr lang="fr-FR"/>
        </a:p>
      </dgm:t>
    </dgm:pt>
    <dgm:pt modelId="{EEE3FE2D-B28F-2447-9CE4-2396C26DF10B}" type="sibTrans" cxnId="{C89794AD-17CC-B443-A6AE-D0F3350C8451}">
      <dgm:prSet/>
      <dgm:spPr/>
      <dgm:t>
        <a:bodyPr/>
        <a:lstStyle/>
        <a:p>
          <a:pPr algn="ctr"/>
          <a:endParaRPr lang="fr-FR"/>
        </a:p>
      </dgm:t>
    </dgm:pt>
    <dgm:pt modelId="{29DACABA-4DB2-8A41-8A15-00EB02E57D04}">
      <dgm:prSet phldrT="[Texte]"/>
      <dgm:spPr>
        <a:gradFill rotWithShape="0">
          <a:gsLst>
            <a:gs pos="0">
              <a:srgbClr val="92D050"/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algn="ctr"/>
          <a:r>
            <a:rPr lang="fr-FR"/>
            <a:t>Collecte</a:t>
          </a:r>
        </a:p>
      </dgm:t>
    </dgm:pt>
    <dgm:pt modelId="{844F2E2C-72A1-364D-A8AF-57123F7D5065}" type="parTrans" cxnId="{A8215351-C97B-8F46-AE6C-DBF31C9D2281}">
      <dgm:prSet/>
      <dgm:spPr/>
      <dgm:t>
        <a:bodyPr/>
        <a:lstStyle/>
        <a:p>
          <a:pPr algn="ctr"/>
          <a:endParaRPr lang="fr-FR"/>
        </a:p>
      </dgm:t>
    </dgm:pt>
    <dgm:pt modelId="{F8ACA457-C123-B14B-B08A-42CC0F1B57A3}" type="sibTrans" cxnId="{A8215351-C97B-8F46-AE6C-DBF31C9D2281}">
      <dgm:prSet/>
      <dgm:spPr/>
      <dgm:t>
        <a:bodyPr/>
        <a:lstStyle/>
        <a:p>
          <a:pPr algn="ctr"/>
          <a:endParaRPr lang="fr-FR"/>
        </a:p>
      </dgm:t>
    </dgm:pt>
    <dgm:pt modelId="{6524F822-110A-E94A-9CD9-A09EFC1F6922}">
      <dgm:prSet phldrT="[Texte]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algn="ctr"/>
          <a:r>
            <a:rPr lang="fr-FR" dirty="0" smtClean="0"/>
            <a:t>Traitement tri</a:t>
          </a:r>
          <a:endParaRPr lang="fr-FR" dirty="0"/>
        </a:p>
      </dgm:t>
    </dgm:pt>
    <dgm:pt modelId="{824B852E-7505-4F45-9D43-258C3F2FC415}" type="parTrans" cxnId="{B4BD5B47-1BD9-CE46-AF33-8DB58AAB724F}">
      <dgm:prSet/>
      <dgm:spPr/>
      <dgm:t>
        <a:bodyPr/>
        <a:lstStyle/>
        <a:p>
          <a:pPr algn="ctr"/>
          <a:endParaRPr lang="fr-FR"/>
        </a:p>
      </dgm:t>
    </dgm:pt>
    <dgm:pt modelId="{EC1048FD-177D-544E-B834-2FF71D6B3159}" type="sibTrans" cxnId="{B4BD5B47-1BD9-CE46-AF33-8DB58AAB724F}">
      <dgm:prSet/>
      <dgm:spPr/>
      <dgm:t>
        <a:bodyPr/>
        <a:lstStyle/>
        <a:p>
          <a:pPr algn="ctr"/>
          <a:endParaRPr lang="fr-FR"/>
        </a:p>
      </dgm:t>
    </dgm:pt>
    <dgm:pt modelId="{EB6EE9AA-52EC-5F4E-BA18-05BB24921CC4}">
      <dgm:prSet custT="1"/>
      <dgm:spPr>
        <a:gradFill rotWithShape="0">
          <a:gsLst>
            <a:gs pos="9000">
              <a:srgbClr val="0070C0"/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algn="ctr"/>
          <a:r>
            <a:rPr lang="fr-FR" sz="1400" dirty="0" smtClean="0"/>
            <a:t>Usine 1</a:t>
          </a:r>
          <a:endParaRPr lang="fr-FR" sz="1400" dirty="0"/>
        </a:p>
      </dgm:t>
    </dgm:pt>
    <dgm:pt modelId="{66D82A95-56C6-6C4A-B31B-60A7F209C41F}" type="parTrans" cxnId="{2C8A04F1-3E7E-6842-805B-CD0E4BAE4B11}">
      <dgm:prSet/>
      <dgm:spPr/>
      <dgm:t>
        <a:bodyPr/>
        <a:lstStyle/>
        <a:p>
          <a:pPr algn="ctr"/>
          <a:endParaRPr lang="fr-FR"/>
        </a:p>
      </dgm:t>
    </dgm:pt>
    <dgm:pt modelId="{FC769659-4E9F-2E4D-AC33-19F6EDDB43AE}" type="sibTrans" cxnId="{2C8A04F1-3E7E-6842-805B-CD0E4BAE4B11}">
      <dgm:prSet/>
      <dgm:spPr/>
      <dgm:t>
        <a:bodyPr/>
        <a:lstStyle/>
        <a:p>
          <a:pPr algn="ctr"/>
          <a:endParaRPr lang="fr-FR"/>
        </a:p>
      </dgm:t>
    </dgm:pt>
    <dgm:pt modelId="{A1D6B8D3-D7CE-A645-AAC6-C62DC48979D8}">
      <dgm:prSet custT="1"/>
      <dgm:spPr>
        <a:gradFill rotWithShape="0">
          <a:gsLst>
            <a:gs pos="0">
              <a:schemeClr val="accent3">
                <a:lumMod val="40000"/>
                <a:lumOff val="60000"/>
              </a:schemeClr>
            </a:gs>
            <a:gs pos="89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algn="ctr"/>
          <a:r>
            <a:rPr lang="fr-FR" sz="1400" dirty="0" smtClean="0"/>
            <a:t>Déchets ménagers</a:t>
          </a:r>
          <a:endParaRPr lang="fr-FR" sz="1400" dirty="0"/>
        </a:p>
      </dgm:t>
    </dgm:pt>
    <dgm:pt modelId="{D6A44FD7-5F89-A547-B197-9578EB68D2BE}" type="parTrans" cxnId="{050E522C-E9ED-1B46-A14D-AAD660F7CC01}">
      <dgm:prSet/>
      <dgm:spPr/>
      <dgm:t>
        <a:bodyPr/>
        <a:lstStyle/>
        <a:p>
          <a:pPr algn="ctr"/>
          <a:endParaRPr lang="fr-FR"/>
        </a:p>
      </dgm:t>
    </dgm:pt>
    <dgm:pt modelId="{84A7071A-DE07-8243-8D75-F66A83F8BE3C}" type="sibTrans" cxnId="{050E522C-E9ED-1B46-A14D-AAD660F7CC01}">
      <dgm:prSet/>
      <dgm:spPr/>
      <dgm:t>
        <a:bodyPr/>
        <a:lstStyle/>
        <a:p>
          <a:pPr algn="ctr"/>
          <a:endParaRPr lang="fr-FR"/>
        </a:p>
      </dgm:t>
    </dgm:pt>
    <dgm:pt modelId="{DF1548A5-A9E6-034B-9634-8BCC567B1103}">
      <dgm:prSet custT="1"/>
      <dgm:spPr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algn="ctr"/>
          <a:r>
            <a:rPr lang="fr-FR" sz="1400" dirty="0" smtClean="0"/>
            <a:t>Déchets artisanaux commerciaux</a:t>
          </a:r>
          <a:endParaRPr lang="fr-FR" sz="1400" dirty="0"/>
        </a:p>
      </dgm:t>
    </dgm:pt>
    <dgm:pt modelId="{9FBFBE0F-3237-9349-A6B5-971DF5E849B3}" type="parTrans" cxnId="{1C77D985-FB0A-B84E-914D-B33369F3D404}">
      <dgm:prSet/>
      <dgm:spPr/>
      <dgm:t>
        <a:bodyPr/>
        <a:lstStyle/>
        <a:p>
          <a:pPr algn="ctr"/>
          <a:endParaRPr lang="fr-FR"/>
        </a:p>
      </dgm:t>
    </dgm:pt>
    <dgm:pt modelId="{4E344D3C-482A-AD49-82D3-F4633C5FA557}" type="sibTrans" cxnId="{1C77D985-FB0A-B84E-914D-B33369F3D404}">
      <dgm:prSet/>
      <dgm:spPr/>
      <dgm:t>
        <a:bodyPr/>
        <a:lstStyle/>
        <a:p>
          <a:pPr algn="ctr"/>
          <a:endParaRPr lang="fr-FR"/>
        </a:p>
      </dgm:t>
    </dgm:pt>
    <dgm:pt modelId="{39C95E8C-7B44-064F-B414-65F9622944A3}">
      <dgm:prSet/>
      <dgm:spPr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rgbClr val="FFFF00"/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algn="ctr"/>
          <a:r>
            <a:rPr lang="fr-FR" dirty="0" smtClean="0"/>
            <a:t>Camions bennes</a:t>
          </a:r>
          <a:endParaRPr lang="fr-FR" dirty="0"/>
        </a:p>
      </dgm:t>
    </dgm:pt>
    <dgm:pt modelId="{0A565721-5AFD-7942-AFBE-CE40074B1765}" type="parTrans" cxnId="{A3EF9AAB-5364-E84B-B82E-6D77250AD48A}">
      <dgm:prSet/>
      <dgm:spPr/>
      <dgm:t>
        <a:bodyPr/>
        <a:lstStyle/>
        <a:p>
          <a:pPr algn="ctr"/>
          <a:endParaRPr lang="fr-FR"/>
        </a:p>
      </dgm:t>
    </dgm:pt>
    <dgm:pt modelId="{DE0076CE-2797-AD46-8681-8D0267038FF4}" type="sibTrans" cxnId="{A3EF9AAB-5364-E84B-B82E-6D77250AD48A}">
      <dgm:prSet/>
      <dgm:spPr/>
      <dgm:t>
        <a:bodyPr/>
        <a:lstStyle/>
        <a:p>
          <a:pPr algn="ctr"/>
          <a:endParaRPr lang="fr-FR"/>
        </a:p>
      </dgm:t>
    </dgm:pt>
    <dgm:pt modelId="{8D16FE06-37AC-9C49-9D3B-D7904CFB0521}">
      <dgm:prSet/>
      <dgm:spPr>
        <a:gradFill rotWithShape="0">
          <a:gsLst>
            <a:gs pos="0">
              <a:srgbClr val="FFFF00"/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algn="ctr"/>
          <a:r>
            <a:rPr lang="fr-FR" dirty="0"/>
            <a:t>Autres </a:t>
          </a:r>
        </a:p>
      </dgm:t>
    </dgm:pt>
    <dgm:pt modelId="{3E14F8FD-D238-9D42-9093-5D8287608917}" type="parTrans" cxnId="{D1C8DB07-E9A7-F540-B903-09D2EF2EE68F}">
      <dgm:prSet/>
      <dgm:spPr/>
      <dgm:t>
        <a:bodyPr/>
        <a:lstStyle/>
        <a:p>
          <a:pPr algn="ctr"/>
          <a:endParaRPr lang="fr-FR"/>
        </a:p>
      </dgm:t>
    </dgm:pt>
    <dgm:pt modelId="{D7CCD338-7CEC-6B44-864C-639810B5813C}" type="sibTrans" cxnId="{D1C8DB07-E9A7-F540-B903-09D2EF2EE68F}">
      <dgm:prSet/>
      <dgm:spPr/>
      <dgm:t>
        <a:bodyPr/>
        <a:lstStyle/>
        <a:p>
          <a:pPr algn="ctr"/>
          <a:endParaRPr lang="fr-FR"/>
        </a:p>
      </dgm:t>
    </dgm:pt>
    <dgm:pt modelId="{3DF2A015-E95C-194D-8E05-1D23F254DEF5}">
      <dgm:prSet/>
      <dgm:spPr/>
      <dgm:t>
        <a:bodyPr/>
        <a:lstStyle/>
        <a:p>
          <a:r>
            <a:rPr lang="fr-FR" dirty="0" smtClean="0"/>
            <a:t>Ordures forestières </a:t>
          </a:r>
          <a:endParaRPr lang="fr-FR" dirty="0"/>
        </a:p>
      </dgm:t>
    </dgm:pt>
    <dgm:pt modelId="{A70F5D92-12DA-0142-9CED-9A23667CBBA9}" type="parTrans" cxnId="{E70053D5-5D9B-3140-873B-D8E212157DEF}">
      <dgm:prSet/>
      <dgm:spPr/>
      <dgm:t>
        <a:bodyPr/>
        <a:lstStyle/>
        <a:p>
          <a:endParaRPr lang="fr-FR"/>
        </a:p>
      </dgm:t>
    </dgm:pt>
    <dgm:pt modelId="{4E4258B7-ABF5-D441-9EF8-4B9E522CCA17}" type="sibTrans" cxnId="{E70053D5-5D9B-3140-873B-D8E212157DEF}">
      <dgm:prSet/>
      <dgm:spPr/>
      <dgm:t>
        <a:bodyPr/>
        <a:lstStyle/>
        <a:p>
          <a:endParaRPr lang="fr-FR"/>
        </a:p>
      </dgm:t>
    </dgm:pt>
    <dgm:pt modelId="{D1D97C87-4DC5-FC41-9A05-AAB502F3FBDC}">
      <dgm:prSet/>
      <dgm:spPr>
        <a:gradFill rotWithShape="0">
          <a:gsLst>
            <a:gs pos="0">
              <a:schemeClr val="accent3">
                <a:lumMod val="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r>
            <a:rPr lang="fr-FR" dirty="0" smtClean="0"/>
            <a:t>Déchets biomédicaux </a:t>
          </a:r>
          <a:endParaRPr lang="fr-FR" dirty="0"/>
        </a:p>
      </dgm:t>
    </dgm:pt>
    <dgm:pt modelId="{C900E88E-8D37-FA44-BA9A-A387A49047DF}" type="parTrans" cxnId="{AFD3B56B-B300-D047-945D-B68583754C8E}">
      <dgm:prSet/>
      <dgm:spPr/>
      <dgm:t>
        <a:bodyPr/>
        <a:lstStyle/>
        <a:p>
          <a:endParaRPr lang="fr-FR"/>
        </a:p>
      </dgm:t>
    </dgm:pt>
    <dgm:pt modelId="{8F8A8F78-5947-7249-9707-B1DD5476B1D7}" type="sibTrans" cxnId="{AFD3B56B-B300-D047-945D-B68583754C8E}">
      <dgm:prSet/>
      <dgm:spPr/>
      <dgm:t>
        <a:bodyPr/>
        <a:lstStyle/>
        <a:p>
          <a:endParaRPr lang="fr-FR"/>
        </a:p>
      </dgm:t>
    </dgm:pt>
    <dgm:pt modelId="{4FD1D7A0-F7FE-1441-B8C0-656EEEBEAB3D}">
      <dgm:prSet phldrT="[Texte]"/>
      <dgm:spPr>
        <a:gradFill rotWithShape="0">
          <a:gsLst>
            <a:gs pos="0">
              <a:srgbClr val="00B050"/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algn="ctr"/>
          <a:r>
            <a:rPr lang="fr-FR" dirty="0" smtClean="0"/>
            <a:t>Transport</a:t>
          </a:r>
          <a:endParaRPr lang="fr-FR" dirty="0"/>
        </a:p>
      </dgm:t>
    </dgm:pt>
    <dgm:pt modelId="{76F77CE0-FB92-F54E-9AAC-DC03750E8AA2}" type="sibTrans" cxnId="{03E089D9-6BC7-2246-9DD4-B0CDCD9EC74F}">
      <dgm:prSet/>
      <dgm:spPr/>
      <dgm:t>
        <a:bodyPr/>
        <a:lstStyle/>
        <a:p>
          <a:pPr algn="ctr"/>
          <a:endParaRPr lang="fr-FR"/>
        </a:p>
      </dgm:t>
    </dgm:pt>
    <dgm:pt modelId="{EF5E70AE-704C-D441-9120-00451FC5C7E7}" type="parTrans" cxnId="{03E089D9-6BC7-2246-9DD4-B0CDCD9EC74F}">
      <dgm:prSet/>
      <dgm:spPr/>
      <dgm:t>
        <a:bodyPr/>
        <a:lstStyle/>
        <a:p>
          <a:pPr algn="ctr"/>
          <a:endParaRPr lang="fr-FR"/>
        </a:p>
      </dgm:t>
    </dgm:pt>
    <dgm:pt modelId="{9FA11F80-67FB-1749-8F8C-C47EE14B5059}">
      <dgm:prSet custT="1"/>
      <dgm:spPr>
        <a:gradFill rotWithShape="0">
          <a:gsLst>
            <a:gs pos="0">
              <a:srgbClr val="00B0F0"/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r>
            <a:rPr lang="fr-FR" sz="1100" dirty="0" smtClean="0"/>
            <a:t>Usine 2</a:t>
          </a:r>
          <a:endParaRPr lang="fr-FR" sz="1100" dirty="0"/>
        </a:p>
      </dgm:t>
    </dgm:pt>
    <dgm:pt modelId="{A5053433-F645-4E41-9F84-66605AA83500}" type="sibTrans" cxnId="{98BB8FC6-B648-3B42-88D8-D7678A85426D}">
      <dgm:prSet/>
      <dgm:spPr/>
      <dgm:t>
        <a:bodyPr/>
        <a:lstStyle/>
        <a:p>
          <a:endParaRPr lang="fr-FR"/>
        </a:p>
      </dgm:t>
    </dgm:pt>
    <dgm:pt modelId="{21453FAE-822B-0740-AA68-3A2AB4031214}" type="parTrans" cxnId="{98BB8FC6-B648-3B42-88D8-D7678A85426D}">
      <dgm:prSet/>
      <dgm:spPr/>
      <dgm:t>
        <a:bodyPr/>
        <a:lstStyle/>
        <a:p>
          <a:endParaRPr lang="fr-FR"/>
        </a:p>
      </dgm:t>
    </dgm:pt>
    <dgm:pt modelId="{28E402E0-1BF5-F048-B602-54E44645ADBC}">
      <dgm:prSet/>
      <dgm:spPr>
        <a:gradFill rotWithShape="0">
          <a:gsLst>
            <a:gs pos="0">
              <a:schemeClr val="accent6">
                <a:lumMod val="5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algn="ctr"/>
          <a:r>
            <a:rPr lang="fr-FR" smtClean="0"/>
            <a:t>Produits </a:t>
          </a:r>
          <a:endParaRPr lang="fr-FR" dirty="0"/>
        </a:p>
      </dgm:t>
    </dgm:pt>
    <dgm:pt modelId="{DEBA66D9-529E-7046-9780-D3A1B5AE9D7E}" type="sibTrans" cxnId="{2F932CDD-E35B-894E-A50D-DC60D4226910}">
      <dgm:prSet/>
      <dgm:spPr/>
      <dgm:t>
        <a:bodyPr/>
        <a:lstStyle/>
        <a:p>
          <a:pPr algn="ctr"/>
          <a:endParaRPr lang="fr-FR"/>
        </a:p>
      </dgm:t>
    </dgm:pt>
    <dgm:pt modelId="{12267FEE-520E-5B4E-948E-42595FD4972C}" type="parTrans" cxnId="{2F932CDD-E35B-894E-A50D-DC60D4226910}">
      <dgm:prSet/>
      <dgm:spPr/>
      <dgm:t>
        <a:bodyPr/>
        <a:lstStyle/>
        <a:p>
          <a:pPr algn="ctr"/>
          <a:endParaRPr lang="fr-FR"/>
        </a:p>
      </dgm:t>
    </dgm:pt>
    <dgm:pt modelId="{D00D76D2-AB6B-5B46-B220-73AADBC25B6F}">
      <dgm:prSet custT="1"/>
      <dgm:spPr>
        <a:gradFill rotWithShape="0">
          <a:gsLst>
            <a:gs pos="0">
              <a:schemeClr val="accent6">
                <a:lumMod val="75000"/>
              </a:schemeClr>
            </a:gs>
            <a:gs pos="0">
              <a:schemeClr val="bg2">
                <a:lumMod val="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algn="ctr"/>
          <a:r>
            <a:rPr lang="fr-FR" sz="1100" dirty="0" smtClean="0"/>
            <a:t>Plastiques</a:t>
          </a:r>
          <a:endParaRPr lang="fr-FR" sz="1100" dirty="0"/>
        </a:p>
      </dgm:t>
    </dgm:pt>
    <dgm:pt modelId="{FD41920E-A8A2-084F-9A9B-EDDAC9312237}" type="sibTrans" cxnId="{F3B0E5EC-24BE-AC4D-9CEE-8BD710417FA8}">
      <dgm:prSet/>
      <dgm:spPr/>
      <dgm:t>
        <a:bodyPr/>
        <a:lstStyle/>
        <a:p>
          <a:pPr algn="ctr"/>
          <a:endParaRPr lang="fr-FR"/>
        </a:p>
      </dgm:t>
    </dgm:pt>
    <dgm:pt modelId="{1E196E23-E8DF-D344-B279-50CB9E62C522}" type="parTrans" cxnId="{F3B0E5EC-24BE-AC4D-9CEE-8BD710417FA8}">
      <dgm:prSet/>
      <dgm:spPr/>
      <dgm:t>
        <a:bodyPr/>
        <a:lstStyle/>
        <a:p>
          <a:pPr algn="ctr"/>
          <a:endParaRPr lang="fr-FR"/>
        </a:p>
      </dgm:t>
    </dgm:pt>
    <dgm:pt modelId="{6876F34D-5633-D04D-9D98-F31AE5AFFA41}">
      <dgm:prSet custT="1"/>
      <dgm:spPr>
        <a:gradFill rotWithShape="0">
          <a:gsLst>
            <a:gs pos="0">
              <a:srgbClr val="FFFF00"/>
            </a:gs>
            <a:gs pos="96000">
              <a:schemeClr val="accent6"/>
            </a:gs>
            <a:gs pos="93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algn="ctr"/>
          <a:r>
            <a:rPr lang="fr-FR" sz="1100" dirty="0" smtClean="0"/>
            <a:t>Verres</a:t>
          </a:r>
          <a:endParaRPr lang="fr-FR" sz="1100" dirty="0"/>
        </a:p>
      </dgm:t>
    </dgm:pt>
    <dgm:pt modelId="{0E617251-5281-A04A-9DAA-266177FBB254}" type="sibTrans" cxnId="{8E04CADF-544E-D241-82E3-A37E15772C56}">
      <dgm:prSet/>
      <dgm:spPr/>
      <dgm:t>
        <a:bodyPr/>
        <a:lstStyle/>
        <a:p>
          <a:pPr algn="ctr"/>
          <a:endParaRPr lang="fr-FR"/>
        </a:p>
      </dgm:t>
    </dgm:pt>
    <dgm:pt modelId="{5AE1D796-C32F-4C41-98C2-43A5083161F4}" type="parTrans" cxnId="{8E04CADF-544E-D241-82E3-A37E15772C56}">
      <dgm:prSet/>
      <dgm:spPr/>
      <dgm:t>
        <a:bodyPr/>
        <a:lstStyle/>
        <a:p>
          <a:pPr algn="ctr"/>
          <a:endParaRPr lang="fr-FR"/>
        </a:p>
      </dgm:t>
    </dgm:pt>
    <dgm:pt modelId="{3A01C65A-FD03-AF41-A80A-385C0C17C962}">
      <dgm:prSet/>
      <dgm:spPr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rgbClr val="FFFF00"/>
            </a:gs>
          </a:gsLst>
        </a:gradFill>
      </dgm:spPr>
      <dgm:t>
        <a:bodyPr/>
        <a:lstStyle/>
        <a:p>
          <a:r>
            <a:rPr lang="fr-FR" dirty="0" smtClean="0"/>
            <a:t>Papiers</a:t>
          </a:r>
          <a:endParaRPr lang="fr-FR" dirty="0"/>
        </a:p>
      </dgm:t>
    </dgm:pt>
    <dgm:pt modelId="{D4D4BC79-C36E-2F42-808D-863243786341}" type="parTrans" cxnId="{7240E670-8107-5749-BE94-C8D96D0EF1EA}">
      <dgm:prSet/>
      <dgm:spPr/>
      <dgm:t>
        <a:bodyPr/>
        <a:lstStyle/>
        <a:p>
          <a:endParaRPr lang="fr-FR"/>
        </a:p>
      </dgm:t>
    </dgm:pt>
    <dgm:pt modelId="{99B86EAD-547A-564B-B62A-AC5DCC969335}" type="sibTrans" cxnId="{7240E670-8107-5749-BE94-C8D96D0EF1EA}">
      <dgm:prSet/>
      <dgm:spPr/>
      <dgm:t>
        <a:bodyPr/>
        <a:lstStyle/>
        <a:p>
          <a:endParaRPr lang="fr-FR"/>
        </a:p>
      </dgm:t>
    </dgm:pt>
    <dgm:pt modelId="{3E298FEE-48BA-C84C-A2FA-FD7618E97A26}">
      <dgm:prSet custT="1"/>
      <dgm:spPr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53000">
              <a:schemeClr val="bg1">
                <a:lumMod val="75000"/>
              </a:schemeClr>
            </a:gs>
          </a:gsLst>
        </a:gradFill>
      </dgm:spPr>
      <dgm:t>
        <a:bodyPr/>
        <a:lstStyle/>
        <a:p>
          <a:r>
            <a:rPr lang="fr-FR" sz="1100" dirty="0" smtClean="0"/>
            <a:t>Métaux</a:t>
          </a:r>
          <a:endParaRPr lang="fr-FR" sz="1100" dirty="0"/>
        </a:p>
      </dgm:t>
    </dgm:pt>
    <dgm:pt modelId="{D0ECDFE4-EAE8-F440-870B-AA1E40D3E002}" type="parTrans" cxnId="{8A050752-74A8-8F41-B721-54467A4D648C}">
      <dgm:prSet/>
      <dgm:spPr/>
      <dgm:t>
        <a:bodyPr/>
        <a:lstStyle/>
        <a:p>
          <a:endParaRPr lang="fr-FR"/>
        </a:p>
      </dgm:t>
    </dgm:pt>
    <dgm:pt modelId="{E3F2F860-663F-9247-BA5D-912E617C1AC8}" type="sibTrans" cxnId="{8A050752-74A8-8F41-B721-54467A4D648C}">
      <dgm:prSet/>
      <dgm:spPr/>
      <dgm:t>
        <a:bodyPr/>
        <a:lstStyle/>
        <a:p>
          <a:endParaRPr lang="fr-FR"/>
        </a:p>
      </dgm:t>
    </dgm:pt>
    <dgm:pt modelId="{0BF93612-2D7C-174C-ACD6-993A8836A727}">
      <dgm:prSet custT="1"/>
      <dgm:spPr>
        <a:gradFill rotWithShape="0">
          <a:gsLst>
            <a:gs pos="0">
              <a:srgbClr val="C2FDFF"/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r>
            <a:rPr lang="fr-FR" sz="1100" dirty="0" smtClean="0"/>
            <a:t>Autres</a:t>
          </a:r>
          <a:endParaRPr lang="fr-FR" sz="1100" dirty="0"/>
        </a:p>
      </dgm:t>
    </dgm:pt>
    <dgm:pt modelId="{70295171-69B2-374F-9C52-BCE990DCBD08}" type="parTrans" cxnId="{FC6FCA2A-B899-2944-B55A-9FB90DDF10A2}">
      <dgm:prSet/>
      <dgm:spPr/>
      <dgm:t>
        <a:bodyPr/>
        <a:lstStyle/>
        <a:p>
          <a:endParaRPr lang="fr-FR"/>
        </a:p>
      </dgm:t>
    </dgm:pt>
    <dgm:pt modelId="{9C0E3DCF-82D1-EA43-BE44-62B35F827296}" type="sibTrans" cxnId="{FC6FCA2A-B899-2944-B55A-9FB90DDF10A2}">
      <dgm:prSet/>
      <dgm:spPr/>
      <dgm:t>
        <a:bodyPr/>
        <a:lstStyle/>
        <a:p>
          <a:endParaRPr lang="fr-FR"/>
        </a:p>
      </dgm:t>
    </dgm:pt>
    <dgm:pt modelId="{E9771CDE-73AC-254F-8136-F41296EBFD21}" type="pres">
      <dgm:prSet presAssocID="{3D27CF6F-F434-694D-934C-AAFA6ABE097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EF55934-E108-1040-9093-9556300A1F1C}" type="pres">
      <dgm:prSet presAssocID="{35D0FAD6-00F5-4849-883D-DBAB4AD8F5CD}" presName="hierRoot1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96B5D289-22F9-C34A-8BF7-4F8F9C0FDA1C}" type="pres">
      <dgm:prSet presAssocID="{35D0FAD6-00F5-4849-883D-DBAB4AD8F5CD}" presName="rootComposite1" presStyleCnt="0"/>
      <dgm:spPr/>
      <dgm:t>
        <a:bodyPr/>
        <a:lstStyle/>
        <a:p>
          <a:endParaRPr lang="fr-FR"/>
        </a:p>
      </dgm:t>
    </dgm:pt>
    <dgm:pt modelId="{009EC43A-8CDC-354D-B5EE-1E90A39FAD57}" type="pres">
      <dgm:prSet presAssocID="{35D0FAD6-00F5-4849-883D-DBAB4AD8F5CD}" presName="rootText1" presStyleLbl="node0" presStyleIdx="0" presStyleCnt="1" custFlipHor="1" custScaleX="167483" custScaleY="181692" custLinFactNeighborX="-34783" custLinFactNeighborY="-4537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AAE4A5B-526E-FA4B-BE31-464A9648BCCA}" type="pres">
      <dgm:prSet presAssocID="{35D0FAD6-00F5-4849-883D-DBAB4AD8F5CD}" presName="rootConnector1" presStyleLbl="node1" presStyleIdx="0" presStyleCnt="0"/>
      <dgm:spPr/>
      <dgm:t>
        <a:bodyPr/>
        <a:lstStyle/>
        <a:p>
          <a:endParaRPr lang="fr-FR"/>
        </a:p>
      </dgm:t>
    </dgm:pt>
    <dgm:pt modelId="{0E94EBDB-36B6-A644-AB6D-62C3A93134CA}" type="pres">
      <dgm:prSet presAssocID="{35D0FAD6-00F5-4849-883D-DBAB4AD8F5CD}" presName="hierChild2" presStyleCnt="0"/>
      <dgm:spPr/>
      <dgm:t>
        <a:bodyPr/>
        <a:lstStyle/>
        <a:p>
          <a:endParaRPr lang="fr-FR"/>
        </a:p>
      </dgm:t>
    </dgm:pt>
    <dgm:pt modelId="{9469A2F7-F49E-804B-8A49-84CA999B239C}" type="pres">
      <dgm:prSet presAssocID="{844F2E2C-72A1-364D-A8AF-57123F7D5065}" presName="Name37" presStyleLbl="parChTrans1D2" presStyleIdx="0" presStyleCnt="4"/>
      <dgm:spPr/>
      <dgm:t>
        <a:bodyPr/>
        <a:lstStyle/>
        <a:p>
          <a:endParaRPr lang="fr-FR"/>
        </a:p>
      </dgm:t>
    </dgm:pt>
    <dgm:pt modelId="{B5F9D0C3-012B-A549-85BF-7E283A226807}" type="pres">
      <dgm:prSet presAssocID="{29DACABA-4DB2-8A41-8A15-00EB02E57D04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82277951-8F8E-CE4E-A07E-E039DF7C7571}" type="pres">
      <dgm:prSet presAssocID="{29DACABA-4DB2-8A41-8A15-00EB02E57D04}" presName="rootComposite" presStyleCnt="0"/>
      <dgm:spPr/>
      <dgm:t>
        <a:bodyPr/>
        <a:lstStyle/>
        <a:p>
          <a:endParaRPr lang="fr-FR"/>
        </a:p>
      </dgm:t>
    </dgm:pt>
    <dgm:pt modelId="{F60EC9BC-39BC-E741-A46C-DC44FD554442}" type="pres">
      <dgm:prSet presAssocID="{29DACABA-4DB2-8A41-8A15-00EB02E57D04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37BFACC-817E-FF41-A7C4-05C15AA42FF3}" type="pres">
      <dgm:prSet presAssocID="{29DACABA-4DB2-8A41-8A15-00EB02E57D04}" presName="rootConnector" presStyleLbl="node2" presStyleIdx="0" presStyleCnt="4"/>
      <dgm:spPr/>
      <dgm:t>
        <a:bodyPr/>
        <a:lstStyle/>
        <a:p>
          <a:endParaRPr lang="fr-FR"/>
        </a:p>
      </dgm:t>
    </dgm:pt>
    <dgm:pt modelId="{229E93BC-DE5F-5C4A-A253-C6E802A7A1D5}" type="pres">
      <dgm:prSet presAssocID="{29DACABA-4DB2-8A41-8A15-00EB02E57D04}" presName="hierChild4" presStyleCnt="0"/>
      <dgm:spPr/>
      <dgm:t>
        <a:bodyPr/>
        <a:lstStyle/>
        <a:p>
          <a:endParaRPr lang="fr-FR"/>
        </a:p>
      </dgm:t>
    </dgm:pt>
    <dgm:pt modelId="{8FA2EB0F-DB5A-9D40-BC43-AA978D1A7D20}" type="pres">
      <dgm:prSet presAssocID="{D6A44FD7-5F89-A547-B197-9578EB68D2BE}" presName="Name37" presStyleLbl="parChTrans1D3" presStyleIdx="0" presStyleCnt="7"/>
      <dgm:spPr/>
      <dgm:t>
        <a:bodyPr/>
        <a:lstStyle/>
        <a:p>
          <a:endParaRPr lang="fr-FR"/>
        </a:p>
      </dgm:t>
    </dgm:pt>
    <dgm:pt modelId="{78AF6CA7-A52A-214F-8415-88E3977DA34D}" type="pres">
      <dgm:prSet presAssocID="{A1D6B8D3-D7CE-A645-AAC6-C62DC48979D8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15918FB3-F668-C041-8E25-B3B0379FA8FB}" type="pres">
      <dgm:prSet presAssocID="{A1D6B8D3-D7CE-A645-AAC6-C62DC48979D8}" presName="rootComposite" presStyleCnt="0"/>
      <dgm:spPr/>
      <dgm:t>
        <a:bodyPr/>
        <a:lstStyle/>
        <a:p>
          <a:endParaRPr lang="fr-FR"/>
        </a:p>
      </dgm:t>
    </dgm:pt>
    <dgm:pt modelId="{3F60E6E2-E424-2541-BCAA-77C2FB8D3A59}" type="pres">
      <dgm:prSet presAssocID="{A1D6B8D3-D7CE-A645-AAC6-C62DC48979D8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235A70-4BD1-8F48-9489-EDB666F0EB9F}" type="pres">
      <dgm:prSet presAssocID="{A1D6B8D3-D7CE-A645-AAC6-C62DC48979D8}" presName="rootConnector" presStyleLbl="node3" presStyleIdx="0" presStyleCnt="7"/>
      <dgm:spPr/>
      <dgm:t>
        <a:bodyPr/>
        <a:lstStyle/>
        <a:p>
          <a:endParaRPr lang="fr-FR"/>
        </a:p>
      </dgm:t>
    </dgm:pt>
    <dgm:pt modelId="{5DAB4E1E-E1DE-F748-9F62-9C302AEBB035}" type="pres">
      <dgm:prSet presAssocID="{A1D6B8D3-D7CE-A645-AAC6-C62DC48979D8}" presName="hierChild4" presStyleCnt="0"/>
      <dgm:spPr/>
      <dgm:t>
        <a:bodyPr/>
        <a:lstStyle/>
        <a:p>
          <a:endParaRPr lang="fr-FR"/>
        </a:p>
      </dgm:t>
    </dgm:pt>
    <dgm:pt modelId="{AAA89D0A-8040-E646-9205-E3FB7C0FC831}" type="pres">
      <dgm:prSet presAssocID="{C900E88E-8D37-FA44-BA9A-A387A49047DF}" presName="Name37" presStyleLbl="parChTrans1D4" presStyleIdx="0" presStyleCnt="6"/>
      <dgm:spPr/>
      <dgm:t>
        <a:bodyPr/>
        <a:lstStyle/>
        <a:p>
          <a:endParaRPr lang="fr-FR"/>
        </a:p>
      </dgm:t>
    </dgm:pt>
    <dgm:pt modelId="{05A68F08-57E3-E54D-B527-5BA7DC813112}" type="pres">
      <dgm:prSet presAssocID="{D1D97C87-4DC5-FC41-9A05-AAB502F3FBDC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4F520374-841A-5348-9DFC-10EEB91FAA61}" type="pres">
      <dgm:prSet presAssocID="{D1D97C87-4DC5-FC41-9A05-AAB502F3FBDC}" presName="rootComposite" presStyleCnt="0"/>
      <dgm:spPr/>
      <dgm:t>
        <a:bodyPr/>
        <a:lstStyle/>
        <a:p>
          <a:endParaRPr lang="fr-FR"/>
        </a:p>
      </dgm:t>
    </dgm:pt>
    <dgm:pt modelId="{F9604316-9540-F945-912F-09396E7F94C6}" type="pres">
      <dgm:prSet presAssocID="{D1D97C87-4DC5-FC41-9A05-AAB502F3FBDC}" presName="rootText" presStyleLbl="node4" presStyleIdx="0" presStyleCnt="6" custScaleX="115606" custScaleY="11796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24A8938-FE27-A049-8009-3FD41278BCC1}" type="pres">
      <dgm:prSet presAssocID="{D1D97C87-4DC5-FC41-9A05-AAB502F3FBDC}" presName="rootConnector" presStyleLbl="node4" presStyleIdx="0" presStyleCnt="6"/>
      <dgm:spPr/>
      <dgm:t>
        <a:bodyPr/>
        <a:lstStyle/>
        <a:p>
          <a:endParaRPr lang="fr-FR"/>
        </a:p>
      </dgm:t>
    </dgm:pt>
    <dgm:pt modelId="{EF389992-ECB2-9D4B-8D7E-E7ABC87F57BE}" type="pres">
      <dgm:prSet presAssocID="{D1D97C87-4DC5-FC41-9A05-AAB502F3FBDC}" presName="hierChild4" presStyleCnt="0"/>
      <dgm:spPr/>
      <dgm:t>
        <a:bodyPr/>
        <a:lstStyle/>
        <a:p>
          <a:endParaRPr lang="fr-FR"/>
        </a:p>
      </dgm:t>
    </dgm:pt>
    <dgm:pt modelId="{EEE4DB91-8CE6-EE45-91E2-1A7002E42A30}" type="pres">
      <dgm:prSet presAssocID="{D1D97C87-4DC5-FC41-9A05-AAB502F3FBDC}" presName="hierChild5" presStyleCnt="0"/>
      <dgm:spPr/>
      <dgm:t>
        <a:bodyPr/>
        <a:lstStyle/>
        <a:p>
          <a:endParaRPr lang="fr-FR"/>
        </a:p>
      </dgm:t>
    </dgm:pt>
    <dgm:pt modelId="{DA805D5B-828A-B94C-BCC2-5E938EDA69BD}" type="pres">
      <dgm:prSet presAssocID="{A1D6B8D3-D7CE-A645-AAC6-C62DC48979D8}" presName="hierChild5" presStyleCnt="0"/>
      <dgm:spPr/>
      <dgm:t>
        <a:bodyPr/>
        <a:lstStyle/>
        <a:p>
          <a:endParaRPr lang="fr-FR"/>
        </a:p>
      </dgm:t>
    </dgm:pt>
    <dgm:pt modelId="{0B2421BF-4BFB-6D44-9CD5-BDCFF82E7ACB}" type="pres">
      <dgm:prSet presAssocID="{9FBFBE0F-3237-9349-A6B5-971DF5E849B3}" presName="Name37" presStyleLbl="parChTrans1D3" presStyleIdx="1" presStyleCnt="7"/>
      <dgm:spPr/>
      <dgm:t>
        <a:bodyPr/>
        <a:lstStyle/>
        <a:p>
          <a:endParaRPr lang="fr-FR"/>
        </a:p>
      </dgm:t>
    </dgm:pt>
    <dgm:pt modelId="{C9F48BF7-C4AC-F149-BBB9-C5014CA7F75F}" type="pres">
      <dgm:prSet presAssocID="{DF1548A5-A9E6-034B-9634-8BCC567B1103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4812345F-18D8-A045-825B-6EE3A6BB87D4}" type="pres">
      <dgm:prSet presAssocID="{DF1548A5-A9E6-034B-9634-8BCC567B1103}" presName="rootComposite" presStyleCnt="0"/>
      <dgm:spPr/>
      <dgm:t>
        <a:bodyPr/>
        <a:lstStyle/>
        <a:p>
          <a:endParaRPr lang="fr-FR"/>
        </a:p>
      </dgm:t>
    </dgm:pt>
    <dgm:pt modelId="{86F20179-7CDD-9540-B24D-B3B0EB3CC2E6}" type="pres">
      <dgm:prSet presAssocID="{DF1548A5-A9E6-034B-9634-8BCC567B1103}" presName="rootText" presStyleLbl="node3" presStyleIdx="1" presStyleCnt="7" custScaleX="128015" custScaleY="15390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60D2ABB-4693-7A4F-B559-9621570A7767}" type="pres">
      <dgm:prSet presAssocID="{DF1548A5-A9E6-034B-9634-8BCC567B1103}" presName="rootConnector" presStyleLbl="node3" presStyleIdx="1" presStyleCnt="7"/>
      <dgm:spPr/>
      <dgm:t>
        <a:bodyPr/>
        <a:lstStyle/>
        <a:p>
          <a:endParaRPr lang="fr-FR"/>
        </a:p>
      </dgm:t>
    </dgm:pt>
    <dgm:pt modelId="{E0A0C706-78A1-074F-94B8-947BF3607927}" type="pres">
      <dgm:prSet presAssocID="{DF1548A5-A9E6-034B-9634-8BCC567B1103}" presName="hierChild4" presStyleCnt="0"/>
      <dgm:spPr/>
      <dgm:t>
        <a:bodyPr/>
        <a:lstStyle/>
        <a:p>
          <a:endParaRPr lang="fr-FR"/>
        </a:p>
      </dgm:t>
    </dgm:pt>
    <dgm:pt modelId="{E8D9093F-B0C0-5348-8E33-B383B22F8744}" type="pres">
      <dgm:prSet presAssocID="{A70F5D92-12DA-0142-9CED-9A23667CBBA9}" presName="Name37" presStyleLbl="parChTrans1D4" presStyleIdx="1" presStyleCnt="6"/>
      <dgm:spPr/>
      <dgm:t>
        <a:bodyPr/>
        <a:lstStyle/>
        <a:p>
          <a:endParaRPr lang="fr-FR"/>
        </a:p>
      </dgm:t>
    </dgm:pt>
    <dgm:pt modelId="{8579D3A8-B6F1-3045-B42E-669B32A0D3A3}" type="pres">
      <dgm:prSet presAssocID="{3DF2A015-E95C-194D-8E05-1D23F254DEF5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16C1C525-33D3-2B48-93DB-2B1C7E1E88A5}" type="pres">
      <dgm:prSet presAssocID="{3DF2A015-E95C-194D-8E05-1D23F254DEF5}" presName="rootComposite" presStyleCnt="0"/>
      <dgm:spPr/>
      <dgm:t>
        <a:bodyPr/>
        <a:lstStyle/>
        <a:p>
          <a:endParaRPr lang="fr-FR"/>
        </a:p>
      </dgm:t>
    </dgm:pt>
    <dgm:pt modelId="{4DFF46F2-CFDC-4346-90E6-8E42BF6D7CE6}" type="pres">
      <dgm:prSet presAssocID="{3DF2A015-E95C-194D-8E05-1D23F254DEF5}" presName="rootText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6013092-99B5-FC49-A223-644F5ADA4E96}" type="pres">
      <dgm:prSet presAssocID="{3DF2A015-E95C-194D-8E05-1D23F254DEF5}" presName="rootConnector" presStyleLbl="node4" presStyleIdx="1" presStyleCnt="6"/>
      <dgm:spPr/>
      <dgm:t>
        <a:bodyPr/>
        <a:lstStyle/>
        <a:p>
          <a:endParaRPr lang="fr-FR"/>
        </a:p>
      </dgm:t>
    </dgm:pt>
    <dgm:pt modelId="{BBEC9901-A606-3A4B-B3AD-0B8DEBD07C5D}" type="pres">
      <dgm:prSet presAssocID="{3DF2A015-E95C-194D-8E05-1D23F254DEF5}" presName="hierChild4" presStyleCnt="0"/>
      <dgm:spPr/>
      <dgm:t>
        <a:bodyPr/>
        <a:lstStyle/>
        <a:p>
          <a:endParaRPr lang="fr-FR"/>
        </a:p>
      </dgm:t>
    </dgm:pt>
    <dgm:pt modelId="{C75D0EBE-3895-EF43-B47F-DFE1E270A06F}" type="pres">
      <dgm:prSet presAssocID="{3DF2A015-E95C-194D-8E05-1D23F254DEF5}" presName="hierChild5" presStyleCnt="0"/>
      <dgm:spPr/>
      <dgm:t>
        <a:bodyPr/>
        <a:lstStyle/>
        <a:p>
          <a:endParaRPr lang="fr-FR"/>
        </a:p>
      </dgm:t>
    </dgm:pt>
    <dgm:pt modelId="{90543598-AAAB-5B4D-9AB3-D2FA11906BA3}" type="pres">
      <dgm:prSet presAssocID="{DF1548A5-A9E6-034B-9634-8BCC567B1103}" presName="hierChild5" presStyleCnt="0"/>
      <dgm:spPr/>
      <dgm:t>
        <a:bodyPr/>
        <a:lstStyle/>
        <a:p>
          <a:endParaRPr lang="fr-FR"/>
        </a:p>
      </dgm:t>
    </dgm:pt>
    <dgm:pt modelId="{C83D30E2-E680-8B45-9E36-7C4DFBF888DE}" type="pres">
      <dgm:prSet presAssocID="{29DACABA-4DB2-8A41-8A15-00EB02E57D04}" presName="hierChild5" presStyleCnt="0"/>
      <dgm:spPr/>
      <dgm:t>
        <a:bodyPr/>
        <a:lstStyle/>
        <a:p>
          <a:endParaRPr lang="fr-FR"/>
        </a:p>
      </dgm:t>
    </dgm:pt>
    <dgm:pt modelId="{C22ADE16-FC4D-5748-A129-1FC00C0A1DAE}" type="pres">
      <dgm:prSet presAssocID="{EF5E70AE-704C-D441-9120-00451FC5C7E7}" presName="Name37" presStyleLbl="parChTrans1D2" presStyleIdx="1" presStyleCnt="4"/>
      <dgm:spPr/>
      <dgm:t>
        <a:bodyPr/>
        <a:lstStyle/>
        <a:p>
          <a:endParaRPr lang="fr-FR"/>
        </a:p>
      </dgm:t>
    </dgm:pt>
    <dgm:pt modelId="{6D3FFB89-BAB8-404E-A6BA-E2739D36A5B8}" type="pres">
      <dgm:prSet presAssocID="{4FD1D7A0-F7FE-1441-B8C0-656EEEBEAB3D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EF23B109-BC4B-CA48-975C-1A92208E9425}" type="pres">
      <dgm:prSet presAssocID="{4FD1D7A0-F7FE-1441-B8C0-656EEEBEAB3D}" presName="rootComposite" presStyleCnt="0"/>
      <dgm:spPr/>
      <dgm:t>
        <a:bodyPr/>
        <a:lstStyle/>
        <a:p>
          <a:endParaRPr lang="fr-FR"/>
        </a:p>
      </dgm:t>
    </dgm:pt>
    <dgm:pt modelId="{22DF65D6-7F66-4C4C-81AF-1135D93993B9}" type="pres">
      <dgm:prSet presAssocID="{4FD1D7A0-F7FE-1441-B8C0-656EEEBEAB3D}" presName="rootText" presStyleLbl="node2" presStyleIdx="1" presStyleCnt="4" custLinFactNeighborY="204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A4CB33F-F3D0-5A42-9594-139DA46C81CC}" type="pres">
      <dgm:prSet presAssocID="{4FD1D7A0-F7FE-1441-B8C0-656EEEBEAB3D}" presName="rootConnector" presStyleLbl="node2" presStyleIdx="1" presStyleCnt="4"/>
      <dgm:spPr/>
      <dgm:t>
        <a:bodyPr/>
        <a:lstStyle/>
        <a:p>
          <a:endParaRPr lang="fr-FR"/>
        </a:p>
      </dgm:t>
    </dgm:pt>
    <dgm:pt modelId="{71C643F0-E9AB-3149-81E2-10DDFB9DB87C}" type="pres">
      <dgm:prSet presAssocID="{4FD1D7A0-F7FE-1441-B8C0-656EEEBEAB3D}" presName="hierChild4" presStyleCnt="0"/>
      <dgm:spPr/>
      <dgm:t>
        <a:bodyPr/>
        <a:lstStyle/>
        <a:p>
          <a:endParaRPr lang="fr-FR"/>
        </a:p>
      </dgm:t>
    </dgm:pt>
    <dgm:pt modelId="{FD57540D-AD27-7049-BF45-F02EDB74D022}" type="pres">
      <dgm:prSet presAssocID="{0A565721-5AFD-7942-AFBE-CE40074B1765}" presName="Name37" presStyleLbl="parChTrans1D3" presStyleIdx="2" presStyleCnt="7"/>
      <dgm:spPr/>
      <dgm:t>
        <a:bodyPr/>
        <a:lstStyle/>
        <a:p>
          <a:endParaRPr lang="fr-FR"/>
        </a:p>
      </dgm:t>
    </dgm:pt>
    <dgm:pt modelId="{3E5C7657-5E1B-7049-B9FB-6EC53F15A0AA}" type="pres">
      <dgm:prSet presAssocID="{39C95E8C-7B44-064F-B414-65F9622944A3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89A99E04-1EAA-2E47-B477-3559B195ABD8}" type="pres">
      <dgm:prSet presAssocID="{39C95E8C-7B44-064F-B414-65F9622944A3}" presName="rootComposite" presStyleCnt="0"/>
      <dgm:spPr/>
      <dgm:t>
        <a:bodyPr/>
        <a:lstStyle/>
        <a:p>
          <a:endParaRPr lang="fr-FR"/>
        </a:p>
      </dgm:t>
    </dgm:pt>
    <dgm:pt modelId="{E2B1839D-84DC-EF48-9A44-5C591140799E}" type="pres">
      <dgm:prSet presAssocID="{39C95E8C-7B44-064F-B414-65F9622944A3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A64CD60-C828-524B-BB45-CA1DDAD10631}" type="pres">
      <dgm:prSet presAssocID="{39C95E8C-7B44-064F-B414-65F9622944A3}" presName="rootConnector" presStyleLbl="node3" presStyleIdx="2" presStyleCnt="7"/>
      <dgm:spPr/>
      <dgm:t>
        <a:bodyPr/>
        <a:lstStyle/>
        <a:p>
          <a:endParaRPr lang="fr-FR"/>
        </a:p>
      </dgm:t>
    </dgm:pt>
    <dgm:pt modelId="{68754E91-1A3D-CB48-AD90-910C03F51F62}" type="pres">
      <dgm:prSet presAssocID="{39C95E8C-7B44-064F-B414-65F9622944A3}" presName="hierChild4" presStyleCnt="0"/>
      <dgm:spPr/>
      <dgm:t>
        <a:bodyPr/>
        <a:lstStyle/>
        <a:p>
          <a:endParaRPr lang="fr-FR"/>
        </a:p>
      </dgm:t>
    </dgm:pt>
    <dgm:pt modelId="{3907036B-A1EC-9544-AD16-7DBC84C71B5C}" type="pres">
      <dgm:prSet presAssocID="{39C95E8C-7B44-064F-B414-65F9622944A3}" presName="hierChild5" presStyleCnt="0"/>
      <dgm:spPr/>
      <dgm:t>
        <a:bodyPr/>
        <a:lstStyle/>
        <a:p>
          <a:endParaRPr lang="fr-FR"/>
        </a:p>
      </dgm:t>
    </dgm:pt>
    <dgm:pt modelId="{14A6834D-49A3-884C-8FE3-99E85DD8686B}" type="pres">
      <dgm:prSet presAssocID="{3E14F8FD-D238-9D42-9093-5D8287608917}" presName="Name37" presStyleLbl="parChTrans1D3" presStyleIdx="3" presStyleCnt="7"/>
      <dgm:spPr/>
      <dgm:t>
        <a:bodyPr/>
        <a:lstStyle/>
        <a:p>
          <a:endParaRPr lang="fr-FR"/>
        </a:p>
      </dgm:t>
    </dgm:pt>
    <dgm:pt modelId="{27040DF6-3CAC-8D45-98D2-02E33CDEF938}" type="pres">
      <dgm:prSet presAssocID="{8D16FE06-37AC-9C49-9D3B-D7904CFB0521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AF7B77BC-E27C-EF4C-9B33-2A549114B83D}" type="pres">
      <dgm:prSet presAssocID="{8D16FE06-37AC-9C49-9D3B-D7904CFB0521}" presName="rootComposite" presStyleCnt="0"/>
      <dgm:spPr/>
      <dgm:t>
        <a:bodyPr/>
        <a:lstStyle/>
        <a:p>
          <a:endParaRPr lang="fr-FR"/>
        </a:p>
      </dgm:t>
    </dgm:pt>
    <dgm:pt modelId="{7560AD4B-7093-AF4B-82F1-45C29C67C792}" type="pres">
      <dgm:prSet presAssocID="{8D16FE06-37AC-9C49-9D3B-D7904CFB0521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B0EAB38-01BD-004A-B09A-227470E66BD4}" type="pres">
      <dgm:prSet presAssocID="{8D16FE06-37AC-9C49-9D3B-D7904CFB0521}" presName="rootConnector" presStyleLbl="node3" presStyleIdx="3" presStyleCnt="7"/>
      <dgm:spPr/>
      <dgm:t>
        <a:bodyPr/>
        <a:lstStyle/>
        <a:p>
          <a:endParaRPr lang="fr-FR"/>
        </a:p>
      </dgm:t>
    </dgm:pt>
    <dgm:pt modelId="{D463770E-7CEE-F24E-9C65-1FAE7A40FAC6}" type="pres">
      <dgm:prSet presAssocID="{8D16FE06-37AC-9C49-9D3B-D7904CFB0521}" presName="hierChild4" presStyleCnt="0"/>
      <dgm:spPr/>
      <dgm:t>
        <a:bodyPr/>
        <a:lstStyle/>
        <a:p>
          <a:endParaRPr lang="fr-FR"/>
        </a:p>
      </dgm:t>
    </dgm:pt>
    <dgm:pt modelId="{8FD66ED6-06F7-FC40-A131-E091BB030531}" type="pres">
      <dgm:prSet presAssocID="{8D16FE06-37AC-9C49-9D3B-D7904CFB0521}" presName="hierChild5" presStyleCnt="0"/>
      <dgm:spPr/>
      <dgm:t>
        <a:bodyPr/>
        <a:lstStyle/>
        <a:p>
          <a:endParaRPr lang="fr-FR"/>
        </a:p>
      </dgm:t>
    </dgm:pt>
    <dgm:pt modelId="{C97BA5DC-847A-1240-B4A1-E6D865D14BA6}" type="pres">
      <dgm:prSet presAssocID="{4FD1D7A0-F7FE-1441-B8C0-656EEEBEAB3D}" presName="hierChild5" presStyleCnt="0"/>
      <dgm:spPr/>
      <dgm:t>
        <a:bodyPr/>
        <a:lstStyle/>
        <a:p>
          <a:endParaRPr lang="fr-FR"/>
        </a:p>
      </dgm:t>
    </dgm:pt>
    <dgm:pt modelId="{C122B378-23A3-3340-8C12-890CA1C55C5C}" type="pres">
      <dgm:prSet presAssocID="{824B852E-7505-4F45-9D43-258C3F2FC415}" presName="Name37" presStyleLbl="parChTrans1D2" presStyleIdx="2" presStyleCnt="4"/>
      <dgm:spPr/>
      <dgm:t>
        <a:bodyPr/>
        <a:lstStyle/>
        <a:p>
          <a:endParaRPr lang="fr-FR"/>
        </a:p>
      </dgm:t>
    </dgm:pt>
    <dgm:pt modelId="{5D1EC720-5306-5643-8EBC-E1576CA50ED5}" type="pres">
      <dgm:prSet presAssocID="{6524F822-110A-E94A-9CD9-A09EFC1F6922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574758AF-7DD1-074D-8456-692E1025D5A4}" type="pres">
      <dgm:prSet presAssocID="{6524F822-110A-E94A-9CD9-A09EFC1F6922}" presName="rootComposite" presStyleCnt="0"/>
      <dgm:spPr/>
      <dgm:t>
        <a:bodyPr/>
        <a:lstStyle/>
        <a:p>
          <a:endParaRPr lang="fr-FR"/>
        </a:p>
      </dgm:t>
    </dgm:pt>
    <dgm:pt modelId="{0A60C336-9F01-BD4C-A327-5AA5BEC8F41D}" type="pres">
      <dgm:prSet presAssocID="{6524F822-110A-E94A-9CD9-A09EFC1F6922}" presName="rootText" presStyleLbl="node2" presStyleIdx="2" presStyleCnt="4" custLinFactNeighborX="842" custLinFactNeighborY="-336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EECD499-ECF4-7E4B-82AD-BDD062124D08}" type="pres">
      <dgm:prSet presAssocID="{6524F822-110A-E94A-9CD9-A09EFC1F6922}" presName="rootConnector" presStyleLbl="node2" presStyleIdx="2" presStyleCnt="4"/>
      <dgm:spPr/>
      <dgm:t>
        <a:bodyPr/>
        <a:lstStyle/>
        <a:p>
          <a:endParaRPr lang="fr-FR"/>
        </a:p>
      </dgm:t>
    </dgm:pt>
    <dgm:pt modelId="{448F16AE-29A0-764D-9845-4E1C94616B4B}" type="pres">
      <dgm:prSet presAssocID="{6524F822-110A-E94A-9CD9-A09EFC1F6922}" presName="hierChild4" presStyleCnt="0"/>
      <dgm:spPr/>
      <dgm:t>
        <a:bodyPr/>
        <a:lstStyle/>
        <a:p>
          <a:endParaRPr lang="fr-FR"/>
        </a:p>
      </dgm:t>
    </dgm:pt>
    <dgm:pt modelId="{A2698B83-A4E1-0B4B-8C5B-87F35640D07B}" type="pres">
      <dgm:prSet presAssocID="{66D82A95-56C6-6C4A-B31B-60A7F209C41F}" presName="Name37" presStyleLbl="parChTrans1D3" presStyleIdx="4" presStyleCnt="7"/>
      <dgm:spPr/>
      <dgm:t>
        <a:bodyPr/>
        <a:lstStyle/>
        <a:p>
          <a:endParaRPr lang="fr-FR"/>
        </a:p>
      </dgm:t>
    </dgm:pt>
    <dgm:pt modelId="{E029DA52-A5FE-ED42-9225-FB35B6248DAF}" type="pres">
      <dgm:prSet presAssocID="{EB6EE9AA-52EC-5F4E-BA18-05BB24921CC4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65C944F2-C07D-C045-96F3-69DE48167E56}" type="pres">
      <dgm:prSet presAssocID="{EB6EE9AA-52EC-5F4E-BA18-05BB24921CC4}" presName="rootComposite" presStyleCnt="0"/>
      <dgm:spPr/>
      <dgm:t>
        <a:bodyPr/>
        <a:lstStyle/>
        <a:p>
          <a:endParaRPr lang="fr-FR"/>
        </a:p>
      </dgm:t>
    </dgm:pt>
    <dgm:pt modelId="{2BC8CA29-5913-FD4C-96D9-1BF3FEFE93E4}" type="pres">
      <dgm:prSet presAssocID="{EB6EE9AA-52EC-5F4E-BA18-05BB24921CC4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5B10C52-1DFA-C94D-95B4-D59E15650FA8}" type="pres">
      <dgm:prSet presAssocID="{EB6EE9AA-52EC-5F4E-BA18-05BB24921CC4}" presName="rootConnector" presStyleLbl="node3" presStyleIdx="4" presStyleCnt="7"/>
      <dgm:spPr/>
      <dgm:t>
        <a:bodyPr/>
        <a:lstStyle/>
        <a:p>
          <a:endParaRPr lang="fr-FR"/>
        </a:p>
      </dgm:t>
    </dgm:pt>
    <dgm:pt modelId="{AB763B58-821C-5D4B-971F-A1DDDD911588}" type="pres">
      <dgm:prSet presAssocID="{EB6EE9AA-52EC-5F4E-BA18-05BB24921CC4}" presName="hierChild4" presStyleCnt="0"/>
      <dgm:spPr/>
      <dgm:t>
        <a:bodyPr/>
        <a:lstStyle/>
        <a:p>
          <a:endParaRPr lang="fr-FR"/>
        </a:p>
      </dgm:t>
    </dgm:pt>
    <dgm:pt modelId="{78D7EECA-1BA9-2043-937C-CD02A32BA6DA}" type="pres">
      <dgm:prSet presAssocID="{21453FAE-822B-0740-AA68-3A2AB4031214}" presName="Name37" presStyleLbl="parChTrans1D4" presStyleIdx="2" presStyleCnt="6"/>
      <dgm:spPr/>
      <dgm:t>
        <a:bodyPr/>
        <a:lstStyle/>
        <a:p>
          <a:endParaRPr lang="fr-FR"/>
        </a:p>
      </dgm:t>
    </dgm:pt>
    <dgm:pt modelId="{53ED93DC-D7B8-1244-AD60-E208EE8ADB5F}" type="pres">
      <dgm:prSet presAssocID="{9FA11F80-67FB-1749-8F8C-C47EE14B5059}" presName="hierRoot2" presStyleCnt="0">
        <dgm:presLayoutVars>
          <dgm:hierBranch val="init"/>
        </dgm:presLayoutVars>
      </dgm:prSet>
      <dgm:spPr/>
    </dgm:pt>
    <dgm:pt modelId="{2BEAF589-7C80-FF43-A950-32A09CC8FC64}" type="pres">
      <dgm:prSet presAssocID="{9FA11F80-67FB-1749-8F8C-C47EE14B5059}" presName="rootComposite" presStyleCnt="0"/>
      <dgm:spPr/>
    </dgm:pt>
    <dgm:pt modelId="{AC525F58-7D8A-844D-A24B-62DC58A348D6}" type="pres">
      <dgm:prSet presAssocID="{9FA11F80-67FB-1749-8F8C-C47EE14B5059}" presName="rootText" presStyleLbl="node4" presStyleIdx="2" presStyleCnt="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362C73B-FA2E-B448-B5D3-3B3FF9F07897}" type="pres">
      <dgm:prSet presAssocID="{9FA11F80-67FB-1749-8F8C-C47EE14B5059}" presName="rootConnector" presStyleLbl="node4" presStyleIdx="2" presStyleCnt="6"/>
      <dgm:spPr/>
      <dgm:t>
        <a:bodyPr/>
        <a:lstStyle/>
        <a:p>
          <a:endParaRPr lang="fr-FR"/>
        </a:p>
      </dgm:t>
    </dgm:pt>
    <dgm:pt modelId="{CE070E2D-8174-5B41-ADE8-4E3E1775E646}" type="pres">
      <dgm:prSet presAssocID="{9FA11F80-67FB-1749-8F8C-C47EE14B5059}" presName="hierChild4" presStyleCnt="0"/>
      <dgm:spPr/>
    </dgm:pt>
    <dgm:pt modelId="{068F5E47-FB0C-1648-AEA4-4F1F9D630B0C}" type="pres">
      <dgm:prSet presAssocID="{9FA11F80-67FB-1749-8F8C-C47EE14B5059}" presName="hierChild5" presStyleCnt="0"/>
      <dgm:spPr/>
    </dgm:pt>
    <dgm:pt modelId="{85F20215-0FC1-324D-885F-DCEEB2DD9498}" type="pres">
      <dgm:prSet presAssocID="{EB6EE9AA-52EC-5F4E-BA18-05BB24921CC4}" presName="hierChild5" presStyleCnt="0"/>
      <dgm:spPr/>
      <dgm:t>
        <a:bodyPr/>
        <a:lstStyle/>
        <a:p>
          <a:endParaRPr lang="fr-FR"/>
        </a:p>
      </dgm:t>
    </dgm:pt>
    <dgm:pt modelId="{361688BA-362B-CE45-BC73-7074866A82A9}" type="pres">
      <dgm:prSet presAssocID="{6524F822-110A-E94A-9CD9-A09EFC1F6922}" presName="hierChild5" presStyleCnt="0"/>
      <dgm:spPr/>
      <dgm:t>
        <a:bodyPr/>
        <a:lstStyle/>
        <a:p>
          <a:endParaRPr lang="fr-FR"/>
        </a:p>
      </dgm:t>
    </dgm:pt>
    <dgm:pt modelId="{FEA30136-21AA-BC44-80BD-CCB434A3F84F}" type="pres">
      <dgm:prSet presAssocID="{12267FEE-520E-5B4E-948E-42595FD4972C}" presName="Name37" presStyleLbl="parChTrans1D2" presStyleIdx="3" presStyleCnt="4"/>
      <dgm:spPr/>
      <dgm:t>
        <a:bodyPr/>
        <a:lstStyle/>
        <a:p>
          <a:endParaRPr lang="fr-FR"/>
        </a:p>
      </dgm:t>
    </dgm:pt>
    <dgm:pt modelId="{EE9A4743-710F-0849-8AC3-2C6A1D9B6D65}" type="pres">
      <dgm:prSet presAssocID="{28E402E0-1BF5-F048-B602-54E44645ADBC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2F5B7F84-EB88-5343-9BA3-3050F5B77028}" type="pres">
      <dgm:prSet presAssocID="{28E402E0-1BF5-F048-B602-54E44645ADBC}" presName="rootComposite" presStyleCnt="0"/>
      <dgm:spPr/>
      <dgm:t>
        <a:bodyPr/>
        <a:lstStyle/>
        <a:p>
          <a:endParaRPr lang="fr-FR"/>
        </a:p>
      </dgm:t>
    </dgm:pt>
    <dgm:pt modelId="{6E16CC40-6B8A-5145-9D3C-11EAFA4E185D}" type="pres">
      <dgm:prSet presAssocID="{28E402E0-1BF5-F048-B602-54E44645ADBC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3A00F58-B38A-9A43-90AE-881AB7DC067E}" type="pres">
      <dgm:prSet presAssocID="{28E402E0-1BF5-F048-B602-54E44645ADBC}" presName="rootConnector" presStyleLbl="node2" presStyleIdx="3" presStyleCnt="4"/>
      <dgm:spPr/>
      <dgm:t>
        <a:bodyPr/>
        <a:lstStyle/>
        <a:p>
          <a:endParaRPr lang="fr-FR"/>
        </a:p>
      </dgm:t>
    </dgm:pt>
    <dgm:pt modelId="{D627BF9B-E151-7549-ABDB-90CEF0E1659F}" type="pres">
      <dgm:prSet presAssocID="{28E402E0-1BF5-F048-B602-54E44645ADBC}" presName="hierChild4" presStyleCnt="0"/>
      <dgm:spPr/>
      <dgm:t>
        <a:bodyPr/>
        <a:lstStyle/>
        <a:p>
          <a:endParaRPr lang="fr-FR"/>
        </a:p>
      </dgm:t>
    </dgm:pt>
    <dgm:pt modelId="{68FB14D4-F5BE-5149-A44A-A180DDF9ABEC}" type="pres">
      <dgm:prSet presAssocID="{5AE1D796-C32F-4C41-98C2-43A5083161F4}" presName="Name37" presStyleLbl="parChTrans1D3" presStyleIdx="5" presStyleCnt="7"/>
      <dgm:spPr/>
      <dgm:t>
        <a:bodyPr/>
        <a:lstStyle/>
        <a:p>
          <a:endParaRPr lang="fr-FR"/>
        </a:p>
      </dgm:t>
    </dgm:pt>
    <dgm:pt modelId="{52A714E4-A7DE-0347-BDC5-A165ED48123C}" type="pres">
      <dgm:prSet presAssocID="{6876F34D-5633-D04D-9D98-F31AE5AFFA41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E0063BA4-8112-9B42-A4D4-611533BE15BD}" type="pres">
      <dgm:prSet presAssocID="{6876F34D-5633-D04D-9D98-F31AE5AFFA41}" presName="rootComposite" presStyleCnt="0"/>
      <dgm:spPr/>
      <dgm:t>
        <a:bodyPr/>
        <a:lstStyle/>
        <a:p>
          <a:endParaRPr lang="fr-FR"/>
        </a:p>
      </dgm:t>
    </dgm:pt>
    <dgm:pt modelId="{9872FC58-7F8F-0C48-8DB2-10139EE08647}" type="pres">
      <dgm:prSet presAssocID="{6876F34D-5633-D04D-9D98-F31AE5AFFA41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C9F0D6-F79C-7242-A220-134628D3021E}" type="pres">
      <dgm:prSet presAssocID="{6876F34D-5633-D04D-9D98-F31AE5AFFA41}" presName="rootConnector" presStyleLbl="node3" presStyleIdx="5" presStyleCnt="7"/>
      <dgm:spPr/>
      <dgm:t>
        <a:bodyPr/>
        <a:lstStyle/>
        <a:p>
          <a:endParaRPr lang="fr-FR"/>
        </a:p>
      </dgm:t>
    </dgm:pt>
    <dgm:pt modelId="{E99DF6A0-2F5F-F140-A2DA-D271F38A675B}" type="pres">
      <dgm:prSet presAssocID="{6876F34D-5633-D04D-9D98-F31AE5AFFA41}" presName="hierChild4" presStyleCnt="0"/>
      <dgm:spPr/>
      <dgm:t>
        <a:bodyPr/>
        <a:lstStyle/>
        <a:p>
          <a:endParaRPr lang="fr-FR"/>
        </a:p>
      </dgm:t>
    </dgm:pt>
    <dgm:pt modelId="{2EF03B7C-BD26-F14E-8A8D-1B38626FF054}" type="pres">
      <dgm:prSet presAssocID="{D0ECDFE4-EAE8-F440-870B-AA1E40D3E002}" presName="Name37" presStyleLbl="parChTrans1D4" presStyleIdx="3" presStyleCnt="6"/>
      <dgm:spPr/>
      <dgm:t>
        <a:bodyPr/>
        <a:lstStyle/>
        <a:p>
          <a:endParaRPr lang="fr-FR"/>
        </a:p>
      </dgm:t>
    </dgm:pt>
    <dgm:pt modelId="{A7883AC8-8AA1-D049-B2DB-1087EC788104}" type="pres">
      <dgm:prSet presAssocID="{3E298FEE-48BA-C84C-A2FA-FD7618E97A26}" presName="hierRoot2" presStyleCnt="0">
        <dgm:presLayoutVars>
          <dgm:hierBranch val="init"/>
        </dgm:presLayoutVars>
      </dgm:prSet>
      <dgm:spPr/>
    </dgm:pt>
    <dgm:pt modelId="{62C01DC7-8A69-9F49-9305-C21D36BBDE5A}" type="pres">
      <dgm:prSet presAssocID="{3E298FEE-48BA-C84C-A2FA-FD7618E97A26}" presName="rootComposite" presStyleCnt="0"/>
      <dgm:spPr/>
    </dgm:pt>
    <dgm:pt modelId="{81290AFE-F489-6743-BD44-D4ED66051A52}" type="pres">
      <dgm:prSet presAssocID="{3E298FEE-48BA-C84C-A2FA-FD7618E97A26}" presName="rootText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EFD3322-F935-6C4F-BDFD-B6DDAD4FF4FD}" type="pres">
      <dgm:prSet presAssocID="{3E298FEE-48BA-C84C-A2FA-FD7618E97A26}" presName="rootConnector" presStyleLbl="node4" presStyleIdx="3" presStyleCnt="6"/>
      <dgm:spPr/>
      <dgm:t>
        <a:bodyPr/>
        <a:lstStyle/>
        <a:p>
          <a:endParaRPr lang="fr-FR"/>
        </a:p>
      </dgm:t>
    </dgm:pt>
    <dgm:pt modelId="{D3AB4375-76E0-6F44-93FA-C9A455320851}" type="pres">
      <dgm:prSet presAssocID="{3E298FEE-48BA-C84C-A2FA-FD7618E97A26}" presName="hierChild4" presStyleCnt="0"/>
      <dgm:spPr/>
    </dgm:pt>
    <dgm:pt modelId="{6729B49D-EA8F-5145-BBEA-295A4625D323}" type="pres">
      <dgm:prSet presAssocID="{3E298FEE-48BA-C84C-A2FA-FD7618E97A26}" presName="hierChild5" presStyleCnt="0"/>
      <dgm:spPr/>
    </dgm:pt>
    <dgm:pt modelId="{8C4624F3-8725-1843-B528-3DC472EC9C90}" type="pres">
      <dgm:prSet presAssocID="{70295171-69B2-374F-9C52-BCE990DCBD08}" presName="Name37" presStyleLbl="parChTrans1D4" presStyleIdx="4" presStyleCnt="6"/>
      <dgm:spPr/>
      <dgm:t>
        <a:bodyPr/>
        <a:lstStyle/>
        <a:p>
          <a:endParaRPr lang="fr-FR"/>
        </a:p>
      </dgm:t>
    </dgm:pt>
    <dgm:pt modelId="{284EBF4A-24F7-6047-A6C6-389A3F68E458}" type="pres">
      <dgm:prSet presAssocID="{0BF93612-2D7C-174C-ACD6-993A8836A727}" presName="hierRoot2" presStyleCnt="0">
        <dgm:presLayoutVars>
          <dgm:hierBranch val="init"/>
        </dgm:presLayoutVars>
      </dgm:prSet>
      <dgm:spPr/>
    </dgm:pt>
    <dgm:pt modelId="{7020AF4A-E494-D44E-B565-3C1C1B71DDD4}" type="pres">
      <dgm:prSet presAssocID="{0BF93612-2D7C-174C-ACD6-993A8836A727}" presName="rootComposite" presStyleCnt="0"/>
      <dgm:spPr/>
    </dgm:pt>
    <dgm:pt modelId="{4B62969F-2D67-014C-80C7-6B466E21D570}" type="pres">
      <dgm:prSet presAssocID="{0BF93612-2D7C-174C-ACD6-993A8836A727}" presName="rootText" presStyleLbl="node4" presStyleIdx="4" presStyleCnt="6" custLinFactNeighborX="-2152" custLinFactNeighborY="-43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7AD62F8-E705-3B40-8145-8DA924A671CD}" type="pres">
      <dgm:prSet presAssocID="{0BF93612-2D7C-174C-ACD6-993A8836A727}" presName="rootConnector" presStyleLbl="node4" presStyleIdx="4" presStyleCnt="6"/>
      <dgm:spPr/>
      <dgm:t>
        <a:bodyPr/>
        <a:lstStyle/>
        <a:p>
          <a:endParaRPr lang="fr-FR"/>
        </a:p>
      </dgm:t>
    </dgm:pt>
    <dgm:pt modelId="{821E03F8-EAF0-774D-87CA-5267DED8A361}" type="pres">
      <dgm:prSet presAssocID="{0BF93612-2D7C-174C-ACD6-993A8836A727}" presName="hierChild4" presStyleCnt="0"/>
      <dgm:spPr/>
    </dgm:pt>
    <dgm:pt modelId="{798134B4-E1CC-F346-8719-2EE361F2A86C}" type="pres">
      <dgm:prSet presAssocID="{0BF93612-2D7C-174C-ACD6-993A8836A727}" presName="hierChild5" presStyleCnt="0"/>
      <dgm:spPr/>
    </dgm:pt>
    <dgm:pt modelId="{9F291E20-78CD-764B-B497-6988FECD3C62}" type="pres">
      <dgm:prSet presAssocID="{6876F34D-5633-D04D-9D98-F31AE5AFFA41}" presName="hierChild5" presStyleCnt="0"/>
      <dgm:spPr/>
      <dgm:t>
        <a:bodyPr/>
        <a:lstStyle/>
        <a:p>
          <a:endParaRPr lang="fr-FR"/>
        </a:p>
      </dgm:t>
    </dgm:pt>
    <dgm:pt modelId="{A6B00C48-E304-F143-B470-1B5C488BEA87}" type="pres">
      <dgm:prSet presAssocID="{1E196E23-E8DF-D344-B279-50CB9E62C522}" presName="Name37" presStyleLbl="parChTrans1D3" presStyleIdx="6" presStyleCnt="7"/>
      <dgm:spPr/>
      <dgm:t>
        <a:bodyPr/>
        <a:lstStyle/>
        <a:p>
          <a:endParaRPr lang="fr-FR"/>
        </a:p>
      </dgm:t>
    </dgm:pt>
    <dgm:pt modelId="{3EE44FDB-BC0F-C140-8383-BE1D62B15501}" type="pres">
      <dgm:prSet presAssocID="{D00D76D2-AB6B-5B46-B220-73AADBC25B6F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6EE8B407-B508-044C-A4C0-74E4BCC2978B}" type="pres">
      <dgm:prSet presAssocID="{D00D76D2-AB6B-5B46-B220-73AADBC25B6F}" presName="rootComposite" presStyleCnt="0"/>
      <dgm:spPr/>
      <dgm:t>
        <a:bodyPr/>
        <a:lstStyle/>
        <a:p>
          <a:endParaRPr lang="fr-FR"/>
        </a:p>
      </dgm:t>
    </dgm:pt>
    <dgm:pt modelId="{F3A378F1-03C1-C948-8FB4-39A13730EBC9}" type="pres">
      <dgm:prSet presAssocID="{D00D76D2-AB6B-5B46-B220-73AADBC25B6F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9F829D6-05A9-7540-8244-E24551ABEF81}" type="pres">
      <dgm:prSet presAssocID="{D00D76D2-AB6B-5B46-B220-73AADBC25B6F}" presName="rootConnector" presStyleLbl="node3" presStyleIdx="6" presStyleCnt="7"/>
      <dgm:spPr/>
      <dgm:t>
        <a:bodyPr/>
        <a:lstStyle/>
        <a:p>
          <a:endParaRPr lang="fr-FR"/>
        </a:p>
      </dgm:t>
    </dgm:pt>
    <dgm:pt modelId="{A8D7A681-9484-EC40-B393-6FE678C584FC}" type="pres">
      <dgm:prSet presAssocID="{D00D76D2-AB6B-5B46-B220-73AADBC25B6F}" presName="hierChild4" presStyleCnt="0"/>
      <dgm:spPr/>
      <dgm:t>
        <a:bodyPr/>
        <a:lstStyle/>
        <a:p>
          <a:endParaRPr lang="fr-FR"/>
        </a:p>
      </dgm:t>
    </dgm:pt>
    <dgm:pt modelId="{DE2A58F2-38BB-0E40-85F2-7CD048613246}" type="pres">
      <dgm:prSet presAssocID="{D4D4BC79-C36E-2F42-808D-863243786341}" presName="Name37" presStyleLbl="parChTrans1D4" presStyleIdx="5" presStyleCnt="6"/>
      <dgm:spPr/>
      <dgm:t>
        <a:bodyPr/>
        <a:lstStyle/>
        <a:p>
          <a:endParaRPr lang="fr-FR"/>
        </a:p>
      </dgm:t>
    </dgm:pt>
    <dgm:pt modelId="{030CAF98-F45E-6041-956A-DC2A122C3411}" type="pres">
      <dgm:prSet presAssocID="{3A01C65A-FD03-AF41-A80A-385C0C17C962}" presName="hierRoot2" presStyleCnt="0">
        <dgm:presLayoutVars>
          <dgm:hierBranch val="init"/>
        </dgm:presLayoutVars>
      </dgm:prSet>
      <dgm:spPr/>
    </dgm:pt>
    <dgm:pt modelId="{21EEB866-1041-0542-890A-9D5A85C6F555}" type="pres">
      <dgm:prSet presAssocID="{3A01C65A-FD03-AF41-A80A-385C0C17C962}" presName="rootComposite" presStyleCnt="0"/>
      <dgm:spPr/>
    </dgm:pt>
    <dgm:pt modelId="{ACC7E6BD-02E9-C648-B7A7-A8BDF3DA826A}" type="pres">
      <dgm:prSet presAssocID="{3A01C65A-FD03-AF41-A80A-385C0C17C962}" presName="rootText" presStyleLbl="node4" presStyleIdx="5" presStyleCnt="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8B48CC-B08D-2B4A-A6CA-052BE95255CC}" type="pres">
      <dgm:prSet presAssocID="{3A01C65A-FD03-AF41-A80A-385C0C17C962}" presName="rootConnector" presStyleLbl="node4" presStyleIdx="5" presStyleCnt="6"/>
      <dgm:spPr/>
      <dgm:t>
        <a:bodyPr/>
        <a:lstStyle/>
        <a:p>
          <a:endParaRPr lang="fr-FR"/>
        </a:p>
      </dgm:t>
    </dgm:pt>
    <dgm:pt modelId="{9A346D61-DCBD-7045-AF29-C4E98C51CAFF}" type="pres">
      <dgm:prSet presAssocID="{3A01C65A-FD03-AF41-A80A-385C0C17C962}" presName="hierChild4" presStyleCnt="0"/>
      <dgm:spPr/>
    </dgm:pt>
    <dgm:pt modelId="{0E90F8ED-C4DB-534A-B60A-A8C795ED117C}" type="pres">
      <dgm:prSet presAssocID="{3A01C65A-FD03-AF41-A80A-385C0C17C962}" presName="hierChild5" presStyleCnt="0"/>
      <dgm:spPr/>
    </dgm:pt>
    <dgm:pt modelId="{07994D06-96C9-4140-8280-3C6F7A6E6EB2}" type="pres">
      <dgm:prSet presAssocID="{D00D76D2-AB6B-5B46-B220-73AADBC25B6F}" presName="hierChild5" presStyleCnt="0"/>
      <dgm:spPr/>
      <dgm:t>
        <a:bodyPr/>
        <a:lstStyle/>
        <a:p>
          <a:endParaRPr lang="fr-FR"/>
        </a:p>
      </dgm:t>
    </dgm:pt>
    <dgm:pt modelId="{3A99FDB6-9EF8-F24B-9F17-3A94FB409922}" type="pres">
      <dgm:prSet presAssocID="{28E402E0-1BF5-F048-B602-54E44645ADBC}" presName="hierChild5" presStyleCnt="0"/>
      <dgm:spPr/>
      <dgm:t>
        <a:bodyPr/>
        <a:lstStyle/>
        <a:p>
          <a:endParaRPr lang="fr-FR"/>
        </a:p>
      </dgm:t>
    </dgm:pt>
    <dgm:pt modelId="{07C3D140-3ADA-C144-8B60-5D29F7FDB6A7}" type="pres">
      <dgm:prSet presAssocID="{35D0FAD6-00F5-4849-883D-DBAB4AD8F5CD}" presName="hierChild3" presStyleCnt="0"/>
      <dgm:spPr/>
      <dgm:t>
        <a:bodyPr/>
        <a:lstStyle/>
        <a:p>
          <a:endParaRPr lang="fr-FR"/>
        </a:p>
      </dgm:t>
    </dgm:pt>
  </dgm:ptLst>
  <dgm:cxnLst>
    <dgm:cxn modelId="{3274EF65-D7D5-8B48-866E-DCB6D49493FF}" type="presOf" srcId="{4FD1D7A0-F7FE-1441-B8C0-656EEEBEAB3D}" destId="{AA4CB33F-F3D0-5A42-9594-139DA46C81CC}" srcOrd="1" destOrd="0" presId="urn:microsoft.com/office/officeart/2005/8/layout/orgChart1"/>
    <dgm:cxn modelId="{37CA0C8B-DAD5-9B4E-8A31-0D265FDF81F7}" type="presOf" srcId="{28E402E0-1BF5-F048-B602-54E44645ADBC}" destId="{23A00F58-B38A-9A43-90AE-881AB7DC067E}" srcOrd="1" destOrd="0" presId="urn:microsoft.com/office/officeart/2005/8/layout/orgChart1"/>
    <dgm:cxn modelId="{6CEAE788-105B-D644-823F-62C4AEE84FD7}" type="presOf" srcId="{D4D4BC79-C36E-2F42-808D-863243786341}" destId="{DE2A58F2-38BB-0E40-85F2-7CD048613246}" srcOrd="0" destOrd="0" presId="urn:microsoft.com/office/officeart/2005/8/layout/orgChart1"/>
    <dgm:cxn modelId="{28006DDD-1D55-5D46-87F2-60BB6D877A12}" type="presOf" srcId="{9FBFBE0F-3237-9349-A6B5-971DF5E849B3}" destId="{0B2421BF-4BFB-6D44-9CD5-BDCFF82E7ACB}" srcOrd="0" destOrd="0" presId="urn:microsoft.com/office/officeart/2005/8/layout/orgChart1"/>
    <dgm:cxn modelId="{1C77D985-FB0A-B84E-914D-B33369F3D404}" srcId="{29DACABA-4DB2-8A41-8A15-00EB02E57D04}" destId="{DF1548A5-A9E6-034B-9634-8BCC567B1103}" srcOrd="1" destOrd="0" parTransId="{9FBFBE0F-3237-9349-A6B5-971DF5E849B3}" sibTransId="{4E344D3C-482A-AD49-82D3-F4633C5FA557}"/>
    <dgm:cxn modelId="{7DF88519-1EDE-C14B-A9B0-7A6A4A6EDF73}" type="presOf" srcId="{3DF2A015-E95C-194D-8E05-1D23F254DEF5}" destId="{66013092-99B5-FC49-A223-644F5ADA4E96}" srcOrd="1" destOrd="0" presId="urn:microsoft.com/office/officeart/2005/8/layout/orgChart1"/>
    <dgm:cxn modelId="{8ACB8202-142D-854A-BF3F-7C181A9CCE0A}" type="presOf" srcId="{9FA11F80-67FB-1749-8F8C-C47EE14B5059}" destId="{AC525F58-7D8A-844D-A24B-62DC58A348D6}" srcOrd="0" destOrd="0" presId="urn:microsoft.com/office/officeart/2005/8/layout/orgChart1"/>
    <dgm:cxn modelId="{28CA3FE0-AF0E-0640-8117-AAB94B10625D}" type="presOf" srcId="{6876F34D-5633-D04D-9D98-F31AE5AFFA41}" destId="{9872FC58-7F8F-0C48-8DB2-10139EE08647}" srcOrd="0" destOrd="0" presId="urn:microsoft.com/office/officeart/2005/8/layout/orgChart1"/>
    <dgm:cxn modelId="{F75CF790-DC81-CD46-B537-6B1624902C15}" type="presOf" srcId="{4FD1D7A0-F7FE-1441-B8C0-656EEEBEAB3D}" destId="{22DF65D6-7F66-4C4C-81AF-1135D93993B9}" srcOrd="0" destOrd="0" presId="urn:microsoft.com/office/officeart/2005/8/layout/orgChart1"/>
    <dgm:cxn modelId="{6EF89F25-68B5-4A4E-9067-97DAF9A17E15}" type="presOf" srcId="{39C95E8C-7B44-064F-B414-65F9622944A3}" destId="{8A64CD60-C828-524B-BB45-CA1DDAD10631}" srcOrd="1" destOrd="0" presId="urn:microsoft.com/office/officeart/2005/8/layout/orgChart1"/>
    <dgm:cxn modelId="{52D38D32-5F8B-E946-A9C0-C27ED79032E5}" type="presOf" srcId="{3DF2A015-E95C-194D-8E05-1D23F254DEF5}" destId="{4DFF46F2-CFDC-4346-90E6-8E42BF6D7CE6}" srcOrd="0" destOrd="0" presId="urn:microsoft.com/office/officeart/2005/8/layout/orgChart1"/>
    <dgm:cxn modelId="{A934894D-6F8E-194E-B691-E5BB9FF628CD}" type="presOf" srcId="{6524F822-110A-E94A-9CD9-A09EFC1F6922}" destId="{0A60C336-9F01-BD4C-A327-5AA5BEC8F41D}" srcOrd="0" destOrd="0" presId="urn:microsoft.com/office/officeart/2005/8/layout/orgChart1"/>
    <dgm:cxn modelId="{FA9093BC-F8E1-EA46-BE57-ED4BC41CDC2C}" type="presOf" srcId="{35D0FAD6-00F5-4849-883D-DBAB4AD8F5CD}" destId="{009EC43A-8CDC-354D-B5EE-1E90A39FAD57}" srcOrd="0" destOrd="0" presId="urn:microsoft.com/office/officeart/2005/8/layout/orgChart1"/>
    <dgm:cxn modelId="{56F22963-9369-2B42-9FE4-4CC21F42A277}" type="presOf" srcId="{0BF93612-2D7C-174C-ACD6-993A8836A727}" destId="{4B62969F-2D67-014C-80C7-6B466E21D570}" srcOrd="0" destOrd="0" presId="urn:microsoft.com/office/officeart/2005/8/layout/orgChart1"/>
    <dgm:cxn modelId="{20B7837B-19D7-834F-9810-28D4EE008A99}" type="presOf" srcId="{EF5E70AE-704C-D441-9120-00451FC5C7E7}" destId="{C22ADE16-FC4D-5748-A129-1FC00C0A1DAE}" srcOrd="0" destOrd="0" presId="urn:microsoft.com/office/officeart/2005/8/layout/orgChart1"/>
    <dgm:cxn modelId="{E0C8BF46-B934-3A45-A183-492A37D04212}" type="presOf" srcId="{70295171-69B2-374F-9C52-BCE990DCBD08}" destId="{8C4624F3-8725-1843-B528-3DC472EC9C90}" srcOrd="0" destOrd="0" presId="urn:microsoft.com/office/officeart/2005/8/layout/orgChart1"/>
    <dgm:cxn modelId="{DF421B3D-51AE-1444-AF24-F13830FF53C3}" type="presOf" srcId="{39C95E8C-7B44-064F-B414-65F9622944A3}" destId="{E2B1839D-84DC-EF48-9A44-5C591140799E}" srcOrd="0" destOrd="0" presId="urn:microsoft.com/office/officeart/2005/8/layout/orgChart1"/>
    <dgm:cxn modelId="{43A9C2B1-1BB7-094C-9ED0-017F18281159}" type="presOf" srcId="{12267FEE-520E-5B4E-948E-42595FD4972C}" destId="{FEA30136-21AA-BC44-80BD-CCB434A3F84F}" srcOrd="0" destOrd="0" presId="urn:microsoft.com/office/officeart/2005/8/layout/orgChart1"/>
    <dgm:cxn modelId="{DF9113AC-933F-694F-9849-9E03A1E854D7}" type="presOf" srcId="{824B852E-7505-4F45-9D43-258C3F2FC415}" destId="{C122B378-23A3-3340-8C12-890CA1C55C5C}" srcOrd="0" destOrd="0" presId="urn:microsoft.com/office/officeart/2005/8/layout/orgChart1"/>
    <dgm:cxn modelId="{A8215351-C97B-8F46-AE6C-DBF31C9D2281}" srcId="{35D0FAD6-00F5-4849-883D-DBAB4AD8F5CD}" destId="{29DACABA-4DB2-8A41-8A15-00EB02E57D04}" srcOrd="0" destOrd="0" parTransId="{844F2E2C-72A1-364D-A8AF-57123F7D5065}" sibTransId="{F8ACA457-C123-B14B-B08A-42CC0F1B57A3}"/>
    <dgm:cxn modelId="{F11495FC-4536-E84C-BC03-5A8C7C3DDA28}" type="presOf" srcId="{3A01C65A-FD03-AF41-A80A-385C0C17C962}" destId="{298B48CC-B08D-2B4A-A6CA-052BE95255CC}" srcOrd="1" destOrd="0" presId="urn:microsoft.com/office/officeart/2005/8/layout/orgChart1"/>
    <dgm:cxn modelId="{8A050752-74A8-8F41-B721-54467A4D648C}" srcId="{6876F34D-5633-D04D-9D98-F31AE5AFFA41}" destId="{3E298FEE-48BA-C84C-A2FA-FD7618E97A26}" srcOrd="0" destOrd="0" parTransId="{D0ECDFE4-EAE8-F440-870B-AA1E40D3E002}" sibTransId="{E3F2F860-663F-9247-BA5D-912E617C1AC8}"/>
    <dgm:cxn modelId="{D877EA04-CB8A-C548-B3F0-69E9B4C3C87C}" type="presOf" srcId="{35D0FAD6-00F5-4849-883D-DBAB4AD8F5CD}" destId="{5AAE4A5B-526E-FA4B-BE31-464A9648BCCA}" srcOrd="1" destOrd="0" presId="urn:microsoft.com/office/officeart/2005/8/layout/orgChart1"/>
    <dgm:cxn modelId="{7240E670-8107-5749-BE94-C8D96D0EF1EA}" srcId="{D00D76D2-AB6B-5B46-B220-73AADBC25B6F}" destId="{3A01C65A-FD03-AF41-A80A-385C0C17C962}" srcOrd="0" destOrd="0" parTransId="{D4D4BC79-C36E-2F42-808D-863243786341}" sibTransId="{99B86EAD-547A-564B-B62A-AC5DCC969335}"/>
    <dgm:cxn modelId="{C0B4F889-6F27-EB46-962A-698E77EEEE39}" type="presOf" srcId="{D1D97C87-4DC5-FC41-9A05-AAB502F3FBDC}" destId="{F9604316-9540-F945-912F-09396E7F94C6}" srcOrd="0" destOrd="0" presId="urn:microsoft.com/office/officeart/2005/8/layout/orgChart1"/>
    <dgm:cxn modelId="{FF45ABCE-B006-6249-81A1-65E0B97D3620}" type="presOf" srcId="{D00D76D2-AB6B-5B46-B220-73AADBC25B6F}" destId="{09F829D6-05A9-7540-8244-E24551ABEF81}" srcOrd="1" destOrd="0" presId="urn:microsoft.com/office/officeart/2005/8/layout/orgChart1"/>
    <dgm:cxn modelId="{2C8A04F1-3E7E-6842-805B-CD0E4BAE4B11}" srcId="{6524F822-110A-E94A-9CD9-A09EFC1F6922}" destId="{EB6EE9AA-52EC-5F4E-BA18-05BB24921CC4}" srcOrd="0" destOrd="0" parTransId="{66D82A95-56C6-6C4A-B31B-60A7F209C41F}" sibTransId="{FC769659-4E9F-2E4D-AC33-19F6EDDB43AE}"/>
    <dgm:cxn modelId="{503AD326-20E9-6E49-A200-455A001D3F6C}" type="presOf" srcId="{3E14F8FD-D238-9D42-9093-5D8287608917}" destId="{14A6834D-49A3-884C-8FE3-99E85DD8686B}" srcOrd="0" destOrd="0" presId="urn:microsoft.com/office/officeart/2005/8/layout/orgChart1"/>
    <dgm:cxn modelId="{A2737E5E-813B-3848-982F-E63B4B90D71B}" type="presOf" srcId="{6524F822-110A-E94A-9CD9-A09EFC1F6922}" destId="{2EECD499-ECF4-7E4B-82AD-BDD062124D08}" srcOrd="1" destOrd="0" presId="urn:microsoft.com/office/officeart/2005/8/layout/orgChart1"/>
    <dgm:cxn modelId="{8E262EC3-69FA-884F-907F-160F26D2BC06}" type="presOf" srcId="{8D16FE06-37AC-9C49-9D3B-D7904CFB0521}" destId="{7560AD4B-7093-AF4B-82F1-45C29C67C792}" srcOrd="0" destOrd="0" presId="urn:microsoft.com/office/officeart/2005/8/layout/orgChart1"/>
    <dgm:cxn modelId="{5E6BE2E0-ED5C-FA48-B2B4-8F873F24E917}" type="presOf" srcId="{21453FAE-822B-0740-AA68-3A2AB4031214}" destId="{78D7EECA-1BA9-2043-937C-CD02A32BA6DA}" srcOrd="0" destOrd="0" presId="urn:microsoft.com/office/officeart/2005/8/layout/orgChart1"/>
    <dgm:cxn modelId="{F2CB1B6C-0C70-614F-92BB-0280576B0BEC}" type="presOf" srcId="{5AE1D796-C32F-4C41-98C2-43A5083161F4}" destId="{68FB14D4-F5BE-5149-A44A-A180DDF9ABEC}" srcOrd="0" destOrd="0" presId="urn:microsoft.com/office/officeart/2005/8/layout/orgChart1"/>
    <dgm:cxn modelId="{F4679FD4-5A7D-2447-AD82-1E321202C563}" type="presOf" srcId="{A1D6B8D3-D7CE-A645-AAC6-C62DC48979D8}" destId="{3F60E6E2-E424-2541-BCAA-77C2FB8D3A59}" srcOrd="0" destOrd="0" presId="urn:microsoft.com/office/officeart/2005/8/layout/orgChart1"/>
    <dgm:cxn modelId="{F050CF37-8501-C940-AF49-E520E9B99F16}" type="presOf" srcId="{28E402E0-1BF5-F048-B602-54E44645ADBC}" destId="{6E16CC40-6B8A-5145-9D3C-11EAFA4E185D}" srcOrd="0" destOrd="0" presId="urn:microsoft.com/office/officeart/2005/8/layout/orgChart1"/>
    <dgm:cxn modelId="{F3B0E5EC-24BE-AC4D-9CEE-8BD710417FA8}" srcId="{28E402E0-1BF5-F048-B602-54E44645ADBC}" destId="{D00D76D2-AB6B-5B46-B220-73AADBC25B6F}" srcOrd="1" destOrd="0" parTransId="{1E196E23-E8DF-D344-B279-50CB9E62C522}" sibTransId="{FD41920E-A8A2-084F-9A9B-EDDAC9312237}"/>
    <dgm:cxn modelId="{03E089D9-6BC7-2246-9DD4-B0CDCD9EC74F}" srcId="{35D0FAD6-00F5-4849-883D-DBAB4AD8F5CD}" destId="{4FD1D7A0-F7FE-1441-B8C0-656EEEBEAB3D}" srcOrd="1" destOrd="0" parTransId="{EF5E70AE-704C-D441-9120-00451FC5C7E7}" sibTransId="{76F77CE0-FB92-F54E-9AAC-DC03750E8AA2}"/>
    <dgm:cxn modelId="{CC484744-DBE1-6642-969D-87BFF379EDBD}" type="presOf" srcId="{3D27CF6F-F434-694D-934C-AAFA6ABE0976}" destId="{E9771CDE-73AC-254F-8136-F41296EBFD21}" srcOrd="0" destOrd="0" presId="urn:microsoft.com/office/officeart/2005/8/layout/orgChart1"/>
    <dgm:cxn modelId="{6F87AAEA-640D-874E-A3A0-CFEB16070E90}" type="presOf" srcId="{66D82A95-56C6-6C4A-B31B-60A7F209C41F}" destId="{A2698B83-A4E1-0B4B-8C5B-87F35640D07B}" srcOrd="0" destOrd="0" presId="urn:microsoft.com/office/officeart/2005/8/layout/orgChart1"/>
    <dgm:cxn modelId="{D288B264-099D-0641-A991-B4CC18D30400}" type="presOf" srcId="{29DACABA-4DB2-8A41-8A15-00EB02E57D04}" destId="{937BFACC-817E-FF41-A7C4-05C15AA42FF3}" srcOrd="1" destOrd="0" presId="urn:microsoft.com/office/officeart/2005/8/layout/orgChart1"/>
    <dgm:cxn modelId="{A3EF9AAB-5364-E84B-B82E-6D77250AD48A}" srcId="{4FD1D7A0-F7FE-1441-B8C0-656EEEBEAB3D}" destId="{39C95E8C-7B44-064F-B414-65F9622944A3}" srcOrd="0" destOrd="0" parTransId="{0A565721-5AFD-7942-AFBE-CE40074B1765}" sibTransId="{DE0076CE-2797-AD46-8681-8D0267038FF4}"/>
    <dgm:cxn modelId="{83D77C21-4FBB-E044-A7C3-5664CE319043}" type="presOf" srcId="{3E298FEE-48BA-C84C-A2FA-FD7618E97A26}" destId="{81290AFE-F489-6743-BD44-D4ED66051A52}" srcOrd="0" destOrd="0" presId="urn:microsoft.com/office/officeart/2005/8/layout/orgChart1"/>
    <dgm:cxn modelId="{AFD3B56B-B300-D047-945D-B68583754C8E}" srcId="{A1D6B8D3-D7CE-A645-AAC6-C62DC48979D8}" destId="{D1D97C87-4DC5-FC41-9A05-AAB502F3FBDC}" srcOrd="0" destOrd="0" parTransId="{C900E88E-8D37-FA44-BA9A-A387A49047DF}" sibTransId="{8F8A8F78-5947-7249-9707-B1DD5476B1D7}"/>
    <dgm:cxn modelId="{B4BD5B47-1BD9-CE46-AF33-8DB58AAB724F}" srcId="{35D0FAD6-00F5-4849-883D-DBAB4AD8F5CD}" destId="{6524F822-110A-E94A-9CD9-A09EFC1F6922}" srcOrd="2" destOrd="0" parTransId="{824B852E-7505-4F45-9D43-258C3F2FC415}" sibTransId="{EC1048FD-177D-544E-B834-2FF71D6B3159}"/>
    <dgm:cxn modelId="{7D842A3A-565B-D74C-A148-52A3007DDAD6}" type="presOf" srcId="{844F2E2C-72A1-364D-A8AF-57123F7D5065}" destId="{9469A2F7-F49E-804B-8A49-84CA999B239C}" srcOrd="0" destOrd="0" presId="urn:microsoft.com/office/officeart/2005/8/layout/orgChart1"/>
    <dgm:cxn modelId="{8E04CADF-544E-D241-82E3-A37E15772C56}" srcId="{28E402E0-1BF5-F048-B602-54E44645ADBC}" destId="{6876F34D-5633-D04D-9D98-F31AE5AFFA41}" srcOrd="0" destOrd="0" parTransId="{5AE1D796-C32F-4C41-98C2-43A5083161F4}" sibTransId="{0E617251-5281-A04A-9DAA-266177FBB254}"/>
    <dgm:cxn modelId="{E70053D5-5D9B-3140-873B-D8E212157DEF}" srcId="{DF1548A5-A9E6-034B-9634-8BCC567B1103}" destId="{3DF2A015-E95C-194D-8E05-1D23F254DEF5}" srcOrd="0" destOrd="0" parTransId="{A70F5D92-12DA-0142-9CED-9A23667CBBA9}" sibTransId="{4E4258B7-ABF5-D441-9EF8-4B9E522CCA17}"/>
    <dgm:cxn modelId="{C12FB453-10B5-A64E-9A20-5FEC6B592DCF}" type="presOf" srcId="{EB6EE9AA-52EC-5F4E-BA18-05BB24921CC4}" destId="{2BC8CA29-5913-FD4C-96D9-1BF3FEFE93E4}" srcOrd="0" destOrd="0" presId="urn:microsoft.com/office/officeart/2005/8/layout/orgChart1"/>
    <dgm:cxn modelId="{A7E956A1-E5DD-3544-A4FC-52CF5F06728E}" type="presOf" srcId="{D00D76D2-AB6B-5B46-B220-73AADBC25B6F}" destId="{F3A378F1-03C1-C948-8FB4-39A13730EBC9}" srcOrd="0" destOrd="0" presId="urn:microsoft.com/office/officeart/2005/8/layout/orgChart1"/>
    <dgm:cxn modelId="{C31B8B1E-11FA-644E-B2C2-BC074C79DBA5}" type="presOf" srcId="{D6A44FD7-5F89-A547-B197-9578EB68D2BE}" destId="{8FA2EB0F-DB5A-9D40-BC43-AA978D1A7D20}" srcOrd="0" destOrd="0" presId="urn:microsoft.com/office/officeart/2005/8/layout/orgChart1"/>
    <dgm:cxn modelId="{22DB27D3-AC66-B74B-A7F0-1E17A8D6345A}" type="presOf" srcId="{D1D97C87-4DC5-FC41-9A05-AAB502F3FBDC}" destId="{D24A8938-FE27-A049-8009-3FD41278BCC1}" srcOrd="1" destOrd="0" presId="urn:microsoft.com/office/officeart/2005/8/layout/orgChart1"/>
    <dgm:cxn modelId="{F37C1FBD-B1D0-8545-9B62-C063903DC740}" type="presOf" srcId="{1E196E23-E8DF-D344-B279-50CB9E62C522}" destId="{A6B00C48-E304-F143-B470-1B5C488BEA87}" srcOrd="0" destOrd="0" presId="urn:microsoft.com/office/officeart/2005/8/layout/orgChart1"/>
    <dgm:cxn modelId="{BC851C0F-9640-5B49-B6EF-6EF7324AE358}" type="presOf" srcId="{6876F34D-5633-D04D-9D98-F31AE5AFFA41}" destId="{89C9F0D6-F79C-7242-A220-134628D3021E}" srcOrd="1" destOrd="0" presId="urn:microsoft.com/office/officeart/2005/8/layout/orgChart1"/>
    <dgm:cxn modelId="{050E522C-E9ED-1B46-A14D-AAD660F7CC01}" srcId="{29DACABA-4DB2-8A41-8A15-00EB02E57D04}" destId="{A1D6B8D3-D7CE-A645-AAC6-C62DC48979D8}" srcOrd="0" destOrd="0" parTransId="{D6A44FD7-5F89-A547-B197-9578EB68D2BE}" sibTransId="{84A7071A-DE07-8243-8D75-F66A83F8BE3C}"/>
    <dgm:cxn modelId="{2F932CDD-E35B-894E-A50D-DC60D4226910}" srcId="{35D0FAD6-00F5-4849-883D-DBAB4AD8F5CD}" destId="{28E402E0-1BF5-F048-B602-54E44645ADBC}" srcOrd="3" destOrd="0" parTransId="{12267FEE-520E-5B4E-948E-42595FD4972C}" sibTransId="{DEBA66D9-529E-7046-9780-D3A1B5AE9D7E}"/>
    <dgm:cxn modelId="{C89794AD-17CC-B443-A6AE-D0F3350C8451}" srcId="{3D27CF6F-F434-694D-934C-AAFA6ABE0976}" destId="{35D0FAD6-00F5-4849-883D-DBAB4AD8F5CD}" srcOrd="0" destOrd="0" parTransId="{329B2677-9ED4-7942-A0EC-0B03578A8F88}" sibTransId="{EEE3FE2D-B28F-2447-9CE4-2396C26DF10B}"/>
    <dgm:cxn modelId="{B0DA08AA-3104-D74A-85DC-A61C85A55B15}" type="presOf" srcId="{DF1548A5-A9E6-034B-9634-8BCC567B1103}" destId="{760D2ABB-4693-7A4F-B559-9621570A7767}" srcOrd="1" destOrd="0" presId="urn:microsoft.com/office/officeart/2005/8/layout/orgChart1"/>
    <dgm:cxn modelId="{D1C8DB07-E9A7-F540-B903-09D2EF2EE68F}" srcId="{4FD1D7A0-F7FE-1441-B8C0-656EEEBEAB3D}" destId="{8D16FE06-37AC-9C49-9D3B-D7904CFB0521}" srcOrd="1" destOrd="0" parTransId="{3E14F8FD-D238-9D42-9093-5D8287608917}" sibTransId="{D7CCD338-7CEC-6B44-864C-639810B5813C}"/>
    <dgm:cxn modelId="{AB225F9B-56BA-BA4B-A9F9-526DA3324EB5}" type="presOf" srcId="{3E298FEE-48BA-C84C-A2FA-FD7618E97A26}" destId="{AEFD3322-F935-6C4F-BDFD-B6DDAD4FF4FD}" srcOrd="1" destOrd="0" presId="urn:microsoft.com/office/officeart/2005/8/layout/orgChart1"/>
    <dgm:cxn modelId="{D79EAB89-995E-4141-8BE7-B3E8052DCA56}" type="presOf" srcId="{29DACABA-4DB2-8A41-8A15-00EB02E57D04}" destId="{F60EC9BC-39BC-E741-A46C-DC44FD554442}" srcOrd="0" destOrd="0" presId="urn:microsoft.com/office/officeart/2005/8/layout/orgChart1"/>
    <dgm:cxn modelId="{1EA9656D-C278-A14D-ADF8-20EEF44605B1}" type="presOf" srcId="{EB6EE9AA-52EC-5F4E-BA18-05BB24921CC4}" destId="{75B10C52-1DFA-C94D-95B4-D59E15650FA8}" srcOrd="1" destOrd="0" presId="urn:microsoft.com/office/officeart/2005/8/layout/orgChart1"/>
    <dgm:cxn modelId="{6C1ECD3D-2ACB-E64B-B31F-2DD5AC684E56}" type="presOf" srcId="{DF1548A5-A9E6-034B-9634-8BCC567B1103}" destId="{86F20179-7CDD-9540-B24D-B3B0EB3CC2E6}" srcOrd="0" destOrd="0" presId="urn:microsoft.com/office/officeart/2005/8/layout/orgChart1"/>
    <dgm:cxn modelId="{98BB8FC6-B648-3B42-88D8-D7678A85426D}" srcId="{EB6EE9AA-52EC-5F4E-BA18-05BB24921CC4}" destId="{9FA11F80-67FB-1749-8F8C-C47EE14B5059}" srcOrd="0" destOrd="0" parTransId="{21453FAE-822B-0740-AA68-3A2AB4031214}" sibTransId="{A5053433-F645-4E41-9F84-66605AA83500}"/>
    <dgm:cxn modelId="{FC6FCA2A-B899-2944-B55A-9FB90DDF10A2}" srcId="{6876F34D-5633-D04D-9D98-F31AE5AFFA41}" destId="{0BF93612-2D7C-174C-ACD6-993A8836A727}" srcOrd="1" destOrd="0" parTransId="{70295171-69B2-374F-9C52-BCE990DCBD08}" sibTransId="{9C0E3DCF-82D1-EA43-BE44-62B35F827296}"/>
    <dgm:cxn modelId="{BEAE0C74-6F98-6542-AD01-1B07719AB399}" type="presOf" srcId="{A1D6B8D3-D7CE-A645-AAC6-C62DC48979D8}" destId="{83235A70-4BD1-8F48-9489-EDB666F0EB9F}" srcOrd="1" destOrd="0" presId="urn:microsoft.com/office/officeart/2005/8/layout/orgChart1"/>
    <dgm:cxn modelId="{2FB3F52F-87BF-AD44-901C-92957C6705C4}" type="presOf" srcId="{3A01C65A-FD03-AF41-A80A-385C0C17C962}" destId="{ACC7E6BD-02E9-C648-B7A7-A8BDF3DA826A}" srcOrd="0" destOrd="0" presId="urn:microsoft.com/office/officeart/2005/8/layout/orgChart1"/>
    <dgm:cxn modelId="{CE2C662E-232E-A44D-9FF3-0B0D485C3307}" type="presOf" srcId="{9FA11F80-67FB-1749-8F8C-C47EE14B5059}" destId="{3362C73B-FA2E-B448-B5D3-3B3FF9F07897}" srcOrd="1" destOrd="0" presId="urn:microsoft.com/office/officeart/2005/8/layout/orgChart1"/>
    <dgm:cxn modelId="{E3E61AA1-ED18-544F-9265-FB393BFC2B04}" type="presOf" srcId="{C900E88E-8D37-FA44-BA9A-A387A49047DF}" destId="{AAA89D0A-8040-E646-9205-E3FB7C0FC831}" srcOrd="0" destOrd="0" presId="urn:microsoft.com/office/officeart/2005/8/layout/orgChart1"/>
    <dgm:cxn modelId="{88DDEA6A-85B3-DF46-87F0-88922F86FEDC}" type="presOf" srcId="{0A565721-5AFD-7942-AFBE-CE40074B1765}" destId="{FD57540D-AD27-7049-BF45-F02EDB74D022}" srcOrd="0" destOrd="0" presId="urn:microsoft.com/office/officeart/2005/8/layout/orgChart1"/>
    <dgm:cxn modelId="{97108840-473D-314C-9B63-4BDE7E36B321}" type="presOf" srcId="{D0ECDFE4-EAE8-F440-870B-AA1E40D3E002}" destId="{2EF03B7C-BD26-F14E-8A8D-1B38626FF054}" srcOrd="0" destOrd="0" presId="urn:microsoft.com/office/officeart/2005/8/layout/orgChart1"/>
    <dgm:cxn modelId="{6AF5CC78-D606-574F-B800-54BBD8BFFF82}" type="presOf" srcId="{0BF93612-2D7C-174C-ACD6-993A8836A727}" destId="{07AD62F8-E705-3B40-8145-8DA924A671CD}" srcOrd="1" destOrd="0" presId="urn:microsoft.com/office/officeart/2005/8/layout/orgChart1"/>
    <dgm:cxn modelId="{0456272E-98AA-8045-9D6F-27804D75B606}" type="presOf" srcId="{A70F5D92-12DA-0142-9CED-9A23667CBBA9}" destId="{E8D9093F-B0C0-5348-8E33-B383B22F8744}" srcOrd="0" destOrd="0" presId="urn:microsoft.com/office/officeart/2005/8/layout/orgChart1"/>
    <dgm:cxn modelId="{B9958020-CA6A-B442-85FE-D9027F67B882}" type="presOf" srcId="{8D16FE06-37AC-9C49-9D3B-D7904CFB0521}" destId="{FB0EAB38-01BD-004A-B09A-227470E66BD4}" srcOrd="1" destOrd="0" presId="urn:microsoft.com/office/officeart/2005/8/layout/orgChart1"/>
    <dgm:cxn modelId="{746F26CE-D511-F647-AB18-CC95B84D6AAC}" type="presParOf" srcId="{E9771CDE-73AC-254F-8136-F41296EBFD21}" destId="{FEF55934-E108-1040-9093-9556300A1F1C}" srcOrd="0" destOrd="0" presId="urn:microsoft.com/office/officeart/2005/8/layout/orgChart1"/>
    <dgm:cxn modelId="{05FCA3F3-BEF2-6945-BB0B-EFA074965EC3}" type="presParOf" srcId="{FEF55934-E108-1040-9093-9556300A1F1C}" destId="{96B5D289-22F9-C34A-8BF7-4F8F9C0FDA1C}" srcOrd="0" destOrd="0" presId="urn:microsoft.com/office/officeart/2005/8/layout/orgChart1"/>
    <dgm:cxn modelId="{376D8127-D2D0-9743-A1AD-4134745D0C7D}" type="presParOf" srcId="{96B5D289-22F9-C34A-8BF7-4F8F9C0FDA1C}" destId="{009EC43A-8CDC-354D-B5EE-1E90A39FAD57}" srcOrd="0" destOrd="0" presId="urn:microsoft.com/office/officeart/2005/8/layout/orgChart1"/>
    <dgm:cxn modelId="{733D65AE-FF8D-604B-BDFB-9BDB2ECEA4B0}" type="presParOf" srcId="{96B5D289-22F9-C34A-8BF7-4F8F9C0FDA1C}" destId="{5AAE4A5B-526E-FA4B-BE31-464A9648BCCA}" srcOrd="1" destOrd="0" presId="urn:microsoft.com/office/officeart/2005/8/layout/orgChart1"/>
    <dgm:cxn modelId="{8A78B62C-E963-9B4E-96D4-632CE0CD30C3}" type="presParOf" srcId="{FEF55934-E108-1040-9093-9556300A1F1C}" destId="{0E94EBDB-36B6-A644-AB6D-62C3A93134CA}" srcOrd="1" destOrd="0" presId="urn:microsoft.com/office/officeart/2005/8/layout/orgChart1"/>
    <dgm:cxn modelId="{B0E698AA-9FE7-B04D-9127-AF70860970FD}" type="presParOf" srcId="{0E94EBDB-36B6-A644-AB6D-62C3A93134CA}" destId="{9469A2F7-F49E-804B-8A49-84CA999B239C}" srcOrd="0" destOrd="0" presId="urn:microsoft.com/office/officeart/2005/8/layout/orgChart1"/>
    <dgm:cxn modelId="{1608E4D2-DE18-A34C-BD85-BCDD87C47DD0}" type="presParOf" srcId="{0E94EBDB-36B6-A644-AB6D-62C3A93134CA}" destId="{B5F9D0C3-012B-A549-85BF-7E283A226807}" srcOrd="1" destOrd="0" presId="urn:microsoft.com/office/officeart/2005/8/layout/orgChart1"/>
    <dgm:cxn modelId="{A0F0B706-57D1-3E4E-9E79-5CC334737DB5}" type="presParOf" srcId="{B5F9D0C3-012B-A549-85BF-7E283A226807}" destId="{82277951-8F8E-CE4E-A07E-E039DF7C7571}" srcOrd="0" destOrd="0" presId="urn:microsoft.com/office/officeart/2005/8/layout/orgChart1"/>
    <dgm:cxn modelId="{A9A19FCB-03DA-6346-94B0-EEDE26E9BCCE}" type="presParOf" srcId="{82277951-8F8E-CE4E-A07E-E039DF7C7571}" destId="{F60EC9BC-39BC-E741-A46C-DC44FD554442}" srcOrd="0" destOrd="0" presId="urn:microsoft.com/office/officeart/2005/8/layout/orgChart1"/>
    <dgm:cxn modelId="{86A8F52C-30CC-8E44-98A9-3B46932762E3}" type="presParOf" srcId="{82277951-8F8E-CE4E-A07E-E039DF7C7571}" destId="{937BFACC-817E-FF41-A7C4-05C15AA42FF3}" srcOrd="1" destOrd="0" presId="urn:microsoft.com/office/officeart/2005/8/layout/orgChart1"/>
    <dgm:cxn modelId="{CB6ACCB0-817C-2844-B455-EDEB710D90F1}" type="presParOf" srcId="{B5F9D0C3-012B-A549-85BF-7E283A226807}" destId="{229E93BC-DE5F-5C4A-A253-C6E802A7A1D5}" srcOrd="1" destOrd="0" presId="urn:microsoft.com/office/officeart/2005/8/layout/orgChart1"/>
    <dgm:cxn modelId="{312DB457-1F0F-CA42-8CB1-8D3899D85F2D}" type="presParOf" srcId="{229E93BC-DE5F-5C4A-A253-C6E802A7A1D5}" destId="{8FA2EB0F-DB5A-9D40-BC43-AA978D1A7D20}" srcOrd="0" destOrd="0" presId="urn:microsoft.com/office/officeart/2005/8/layout/orgChart1"/>
    <dgm:cxn modelId="{896EB225-5781-3243-8BB6-901FDE70A02A}" type="presParOf" srcId="{229E93BC-DE5F-5C4A-A253-C6E802A7A1D5}" destId="{78AF6CA7-A52A-214F-8415-88E3977DA34D}" srcOrd="1" destOrd="0" presId="urn:microsoft.com/office/officeart/2005/8/layout/orgChart1"/>
    <dgm:cxn modelId="{0BEA759C-A204-234C-931E-602D2ADA1B3E}" type="presParOf" srcId="{78AF6CA7-A52A-214F-8415-88E3977DA34D}" destId="{15918FB3-F668-C041-8E25-B3B0379FA8FB}" srcOrd="0" destOrd="0" presId="urn:microsoft.com/office/officeart/2005/8/layout/orgChart1"/>
    <dgm:cxn modelId="{29E1B219-8A3C-4449-9FB0-C29C034ABDDB}" type="presParOf" srcId="{15918FB3-F668-C041-8E25-B3B0379FA8FB}" destId="{3F60E6E2-E424-2541-BCAA-77C2FB8D3A59}" srcOrd="0" destOrd="0" presId="urn:microsoft.com/office/officeart/2005/8/layout/orgChart1"/>
    <dgm:cxn modelId="{2C284DA2-995E-F542-9B72-D3A124044D1F}" type="presParOf" srcId="{15918FB3-F668-C041-8E25-B3B0379FA8FB}" destId="{83235A70-4BD1-8F48-9489-EDB666F0EB9F}" srcOrd="1" destOrd="0" presId="urn:microsoft.com/office/officeart/2005/8/layout/orgChart1"/>
    <dgm:cxn modelId="{98FC5A22-6B71-DC4F-8DB4-672382C4389D}" type="presParOf" srcId="{78AF6CA7-A52A-214F-8415-88E3977DA34D}" destId="{5DAB4E1E-E1DE-F748-9F62-9C302AEBB035}" srcOrd="1" destOrd="0" presId="urn:microsoft.com/office/officeart/2005/8/layout/orgChart1"/>
    <dgm:cxn modelId="{1735D957-AED5-674B-828F-9C68F6653130}" type="presParOf" srcId="{5DAB4E1E-E1DE-F748-9F62-9C302AEBB035}" destId="{AAA89D0A-8040-E646-9205-E3FB7C0FC831}" srcOrd="0" destOrd="0" presId="urn:microsoft.com/office/officeart/2005/8/layout/orgChart1"/>
    <dgm:cxn modelId="{67571169-E374-364C-994E-66839CAD5AF5}" type="presParOf" srcId="{5DAB4E1E-E1DE-F748-9F62-9C302AEBB035}" destId="{05A68F08-57E3-E54D-B527-5BA7DC813112}" srcOrd="1" destOrd="0" presId="urn:microsoft.com/office/officeart/2005/8/layout/orgChart1"/>
    <dgm:cxn modelId="{1A5879D5-1798-7A4F-BCD6-9B9EA503DA0B}" type="presParOf" srcId="{05A68F08-57E3-E54D-B527-5BA7DC813112}" destId="{4F520374-841A-5348-9DFC-10EEB91FAA61}" srcOrd="0" destOrd="0" presId="urn:microsoft.com/office/officeart/2005/8/layout/orgChart1"/>
    <dgm:cxn modelId="{C3E0A554-D67A-DB47-AC5E-E8E60AE48060}" type="presParOf" srcId="{4F520374-841A-5348-9DFC-10EEB91FAA61}" destId="{F9604316-9540-F945-912F-09396E7F94C6}" srcOrd="0" destOrd="0" presId="urn:microsoft.com/office/officeart/2005/8/layout/orgChart1"/>
    <dgm:cxn modelId="{C134DACB-224D-A740-845D-56BF3CBD78CA}" type="presParOf" srcId="{4F520374-841A-5348-9DFC-10EEB91FAA61}" destId="{D24A8938-FE27-A049-8009-3FD41278BCC1}" srcOrd="1" destOrd="0" presId="urn:microsoft.com/office/officeart/2005/8/layout/orgChart1"/>
    <dgm:cxn modelId="{6B5A4DD7-8CC3-174E-A570-73F899C0A92D}" type="presParOf" srcId="{05A68F08-57E3-E54D-B527-5BA7DC813112}" destId="{EF389992-ECB2-9D4B-8D7E-E7ABC87F57BE}" srcOrd="1" destOrd="0" presId="urn:microsoft.com/office/officeart/2005/8/layout/orgChart1"/>
    <dgm:cxn modelId="{6205CDD6-6B62-3B4D-BFDB-1ADA3CEC0B50}" type="presParOf" srcId="{05A68F08-57E3-E54D-B527-5BA7DC813112}" destId="{EEE4DB91-8CE6-EE45-91E2-1A7002E42A30}" srcOrd="2" destOrd="0" presId="urn:microsoft.com/office/officeart/2005/8/layout/orgChart1"/>
    <dgm:cxn modelId="{DE2628F6-0E62-1343-BE68-16A3CA42D90F}" type="presParOf" srcId="{78AF6CA7-A52A-214F-8415-88E3977DA34D}" destId="{DA805D5B-828A-B94C-BCC2-5E938EDA69BD}" srcOrd="2" destOrd="0" presId="urn:microsoft.com/office/officeart/2005/8/layout/orgChart1"/>
    <dgm:cxn modelId="{39B7ECF2-70B5-B84A-AF81-B44F30FA5438}" type="presParOf" srcId="{229E93BC-DE5F-5C4A-A253-C6E802A7A1D5}" destId="{0B2421BF-4BFB-6D44-9CD5-BDCFF82E7ACB}" srcOrd="2" destOrd="0" presId="urn:microsoft.com/office/officeart/2005/8/layout/orgChart1"/>
    <dgm:cxn modelId="{C4099046-49C5-F54E-BB49-D8E86EFE455D}" type="presParOf" srcId="{229E93BC-DE5F-5C4A-A253-C6E802A7A1D5}" destId="{C9F48BF7-C4AC-F149-BBB9-C5014CA7F75F}" srcOrd="3" destOrd="0" presId="urn:microsoft.com/office/officeart/2005/8/layout/orgChart1"/>
    <dgm:cxn modelId="{77839BCC-43CA-F845-B75C-5C5D55191403}" type="presParOf" srcId="{C9F48BF7-C4AC-F149-BBB9-C5014CA7F75F}" destId="{4812345F-18D8-A045-825B-6EE3A6BB87D4}" srcOrd="0" destOrd="0" presId="urn:microsoft.com/office/officeart/2005/8/layout/orgChart1"/>
    <dgm:cxn modelId="{D874808C-39E7-2347-9355-D87B813F991B}" type="presParOf" srcId="{4812345F-18D8-A045-825B-6EE3A6BB87D4}" destId="{86F20179-7CDD-9540-B24D-B3B0EB3CC2E6}" srcOrd="0" destOrd="0" presId="urn:microsoft.com/office/officeart/2005/8/layout/orgChart1"/>
    <dgm:cxn modelId="{C8C99A7A-B3CD-304D-B551-DA8CE40EB8CF}" type="presParOf" srcId="{4812345F-18D8-A045-825B-6EE3A6BB87D4}" destId="{760D2ABB-4693-7A4F-B559-9621570A7767}" srcOrd="1" destOrd="0" presId="urn:microsoft.com/office/officeart/2005/8/layout/orgChart1"/>
    <dgm:cxn modelId="{9D0D0EAC-A883-7D4C-BC48-B05542A47827}" type="presParOf" srcId="{C9F48BF7-C4AC-F149-BBB9-C5014CA7F75F}" destId="{E0A0C706-78A1-074F-94B8-947BF3607927}" srcOrd="1" destOrd="0" presId="urn:microsoft.com/office/officeart/2005/8/layout/orgChart1"/>
    <dgm:cxn modelId="{E4113CA3-9D59-5D41-A6BA-11A0A95289BE}" type="presParOf" srcId="{E0A0C706-78A1-074F-94B8-947BF3607927}" destId="{E8D9093F-B0C0-5348-8E33-B383B22F8744}" srcOrd="0" destOrd="0" presId="urn:microsoft.com/office/officeart/2005/8/layout/orgChart1"/>
    <dgm:cxn modelId="{B19E66BC-A3FE-FC45-B6E0-CF3A3421E1FE}" type="presParOf" srcId="{E0A0C706-78A1-074F-94B8-947BF3607927}" destId="{8579D3A8-B6F1-3045-B42E-669B32A0D3A3}" srcOrd="1" destOrd="0" presId="urn:microsoft.com/office/officeart/2005/8/layout/orgChart1"/>
    <dgm:cxn modelId="{A4A4E3E5-8304-7141-A580-976BCA302DE6}" type="presParOf" srcId="{8579D3A8-B6F1-3045-B42E-669B32A0D3A3}" destId="{16C1C525-33D3-2B48-93DB-2B1C7E1E88A5}" srcOrd="0" destOrd="0" presId="urn:microsoft.com/office/officeart/2005/8/layout/orgChart1"/>
    <dgm:cxn modelId="{BC741EC9-888F-6B43-972D-835CA35E9037}" type="presParOf" srcId="{16C1C525-33D3-2B48-93DB-2B1C7E1E88A5}" destId="{4DFF46F2-CFDC-4346-90E6-8E42BF6D7CE6}" srcOrd="0" destOrd="0" presId="urn:microsoft.com/office/officeart/2005/8/layout/orgChart1"/>
    <dgm:cxn modelId="{36765175-543D-CC42-958D-AD395AF2FD60}" type="presParOf" srcId="{16C1C525-33D3-2B48-93DB-2B1C7E1E88A5}" destId="{66013092-99B5-FC49-A223-644F5ADA4E96}" srcOrd="1" destOrd="0" presId="urn:microsoft.com/office/officeart/2005/8/layout/orgChart1"/>
    <dgm:cxn modelId="{71DA4B29-F42A-E24C-99E8-0E37E0D55CCB}" type="presParOf" srcId="{8579D3A8-B6F1-3045-B42E-669B32A0D3A3}" destId="{BBEC9901-A606-3A4B-B3AD-0B8DEBD07C5D}" srcOrd="1" destOrd="0" presId="urn:microsoft.com/office/officeart/2005/8/layout/orgChart1"/>
    <dgm:cxn modelId="{DA757098-AE4E-F945-88F8-0CFF2E54DCFC}" type="presParOf" srcId="{8579D3A8-B6F1-3045-B42E-669B32A0D3A3}" destId="{C75D0EBE-3895-EF43-B47F-DFE1E270A06F}" srcOrd="2" destOrd="0" presId="urn:microsoft.com/office/officeart/2005/8/layout/orgChart1"/>
    <dgm:cxn modelId="{18A207B8-F929-2244-9E27-99D1EB077060}" type="presParOf" srcId="{C9F48BF7-C4AC-F149-BBB9-C5014CA7F75F}" destId="{90543598-AAAB-5B4D-9AB3-D2FA11906BA3}" srcOrd="2" destOrd="0" presId="urn:microsoft.com/office/officeart/2005/8/layout/orgChart1"/>
    <dgm:cxn modelId="{18B23A8D-B761-E748-A4C2-35801E973408}" type="presParOf" srcId="{B5F9D0C3-012B-A549-85BF-7E283A226807}" destId="{C83D30E2-E680-8B45-9E36-7C4DFBF888DE}" srcOrd="2" destOrd="0" presId="urn:microsoft.com/office/officeart/2005/8/layout/orgChart1"/>
    <dgm:cxn modelId="{13007B19-81C2-714D-9D13-F487B72E2D57}" type="presParOf" srcId="{0E94EBDB-36B6-A644-AB6D-62C3A93134CA}" destId="{C22ADE16-FC4D-5748-A129-1FC00C0A1DAE}" srcOrd="2" destOrd="0" presId="urn:microsoft.com/office/officeart/2005/8/layout/orgChart1"/>
    <dgm:cxn modelId="{1DD04F26-5D3D-D645-BC96-5E7488711612}" type="presParOf" srcId="{0E94EBDB-36B6-A644-AB6D-62C3A93134CA}" destId="{6D3FFB89-BAB8-404E-A6BA-E2739D36A5B8}" srcOrd="3" destOrd="0" presId="urn:microsoft.com/office/officeart/2005/8/layout/orgChart1"/>
    <dgm:cxn modelId="{A9267FC2-6BA4-3D42-8743-03C210A02020}" type="presParOf" srcId="{6D3FFB89-BAB8-404E-A6BA-E2739D36A5B8}" destId="{EF23B109-BC4B-CA48-975C-1A92208E9425}" srcOrd="0" destOrd="0" presId="urn:microsoft.com/office/officeart/2005/8/layout/orgChart1"/>
    <dgm:cxn modelId="{D0C3C0FF-A59E-BF4A-A1E9-CCFE62009527}" type="presParOf" srcId="{EF23B109-BC4B-CA48-975C-1A92208E9425}" destId="{22DF65D6-7F66-4C4C-81AF-1135D93993B9}" srcOrd="0" destOrd="0" presId="urn:microsoft.com/office/officeart/2005/8/layout/orgChart1"/>
    <dgm:cxn modelId="{57A31E1C-61DC-3442-8713-2D525BF8AFE5}" type="presParOf" srcId="{EF23B109-BC4B-CA48-975C-1A92208E9425}" destId="{AA4CB33F-F3D0-5A42-9594-139DA46C81CC}" srcOrd="1" destOrd="0" presId="urn:microsoft.com/office/officeart/2005/8/layout/orgChart1"/>
    <dgm:cxn modelId="{CD2D580C-AAC0-B441-BD12-038B215F3277}" type="presParOf" srcId="{6D3FFB89-BAB8-404E-A6BA-E2739D36A5B8}" destId="{71C643F0-E9AB-3149-81E2-10DDFB9DB87C}" srcOrd="1" destOrd="0" presId="urn:microsoft.com/office/officeart/2005/8/layout/orgChart1"/>
    <dgm:cxn modelId="{EC299135-BDFE-B540-9A53-2655D4AB5BD2}" type="presParOf" srcId="{71C643F0-E9AB-3149-81E2-10DDFB9DB87C}" destId="{FD57540D-AD27-7049-BF45-F02EDB74D022}" srcOrd="0" destOrd="0" presId="urn:microsoft.com/office/officeart/2005/8/layout/orgChart1"/>
    <dgm:cxn modelId="{B43E5D48-FBF3-D144-8263-B417F6144EE4}" type="presParOf" srcId="{71C643F0-E9AB-3149-81E2-10DDFB9DB87C}" destId="{3E5C7657-5E1B-7049-B9FB-6EC53F15A0AA}" srcOrd="1" destOrd="0" presId="urn:microsoft.com/office/officeart/2005/8/layout/orgChart1"/>
    <dgm:cxn modelId="{4A40C00E-27E0-9E4B-8C39-6352A3E1B7AB}" type="presParOf" srcId="{3E5C7657-5E1B-7049-B9FB-6EC53F15A0AA}" destId="{89A99E04-1EAA-2E47-B477-3559B195ABD8}" srcOrd="0" destOrd="0" presId="urn:microsoft.com/office/officeart/2005/8/layout/orgChart1"/>
    <dgm:cxn modelId="{6A2E8AB6-C3AE-B34B-913C-858F26557A75}" type="presParOf" srcId="{89A99E04-1EAA-2E47-B477-3559B195ABD8}" destId="{E2B1839D-84DC-EF48-9A44-5C591140799E}" srcOrd="0" destOrd="0" presId="urn:microsoft.com/office/officeart/2005/8/layout/orgChart1"/>
    <dgm:cxn modelId="{3BB07A30-44C1-714E-BD93-B941A2B59566}" type="presParOf" srcId="{89A99E04-1EAA-2E47-B477-3559B195ABD8}" destId="{8A64CD60-C828-524B-BB45-CA1DDAD10631}" srcOrd="1" destOrd="0" presId="urn:microsoft.com/office/officeart/2005/8/layout/orgChart1"/>
    <dgm:cxn modelId="{E51F8EF7-7A7B-4642-B445-7CCE1D396239}" type="presParOf" srcId="{3E5C7657-5E1B-7049-B9FB-6EC53F15A0AA}" destId="{68754E91-1A3D-CB48-AD90-910C03F51F62}" srcOrd="1" destOrd="0" presId="urn:microsoft.com/office/officeart/2005/8/layout/orgChart1"/>
    <dgm:cxn modelId="{31750E3D-B92F-A44B-B8A7-5ACAB5153CA1}" type="presParOf" srcId="{3E5C7657-5E1B-7049-B9FB-6EC53F15A0AA}" destId="{3907036B-A1EC-9544-AD16-7DBC84C71B5C}" srcOrd="2" destOrd="0" presId="urn:microsoft.com/office/officeart/2005/8/layout/orgChart1"/>
    <dgm:cxn modelId="{C45F78F0-AAEB-344C-847F-E74DB96AEA19}" type="presParOf" srcId="{71C643F0-E9AB-3149-81E2-10DDFB9DB87C}" destId="{14A6834D-49A3-884C-8FE3-99E85DD8686B}" srcOrd="2" destOrd="0" presId="urn:microsoft.com/office/officeart/2005/8/layout/orgChart1"/>
    <dgm:cxn modelId="{C855644B-64D4-0544-B386-8EFBAF388A4B}" type="presParOf" srcId="{71C643F0-E9AB-3149-81E2-10DDFB9DB87C}" destId="{27040DF6-3CAC-8D45-98D2-02E33CDEF938}" srcOrd="3" destOrd="0" presId="urn:microsoft.com/office/officeart/2005/8/layout/orgChart1"/>
    <dgm:cxn modelId="{EE68FC15-7E4F-4D44-8074-39564FBC8DEE}" type="presParOf" srcId="{27040DF6-3CAC-8D45-98D2-02E33CDEF938}" destId="{AF7B77BC-E27C-EF4C-9B33-2A549114B83D}" srcOrd="0" destOrd="0" presId="urn:microsoft.com/office/officeart/2005/8/layout/orgChart1"/>
    <dgm:cxn modelId="{B20A2F4C-A5F2-E14D-A831-9C888F9F4F5D}" type="presParOf" srcId="{AF7B77BC-E27C-EF4C-9B33-2A549114B83D}" destId="{7560AD4B-7093-AF4B-82F1-45C29C67C792}" srcOrd="0" destOrd="0" presId="urn:microsoft.com/office/officeart/2005/8/layout/orgChart1"/>
    <dgm:cxn modelId="{37ED3193-BEBF-5E46-9931-D65D93CFF875}" type="presParOf" srcId="{AF7B77BC-E27C-EF4C-9B33-2A549114B83D}" destId="{FB0EAB38-01BD-004A-B09A-227470E66BD4}" srcOrd="1" destOrd="0" presId="urn:microsoft.com/office/officeart/2005/8/layout/orgChart1"/>
    <dgm:cxn modelId="{4C85BAD3-3DDE-164C-A9BF-A97F91AC8DE5}" type="presParOf" srcId="{27040DF6-3CAC-8D45-98D2-02E33CDEF938}" destId="{D463770E-7CEE-F24E-9C65-1FAE7A40FAC6}" srcOrd="1" destOrd="0" presId="urn:microsoft.com/office/officeart/2005/8/layout/orgChart1"/>
    <dgm:cxn modelId="{097C0040-E4C4-8849-A4A5-0ACB0B215462}" type="presParOf" srcId="{27040DF6-3CAC-8D45-98D2-02E33CDEF938}" destId="{8FD66ED6-06F7-FC40-A131-E091BB030531}" srcOrd="2" destOrd="0" presId="urn:microsoft.com/office/officeart/2005/8/layout/orgChart1"/>
    <dgm:cxn modelId="{2C382B30-FAA3-E340-BD22-1BC440729391}" type="presParOf" srcId="{6D3FFB89-BAB8-404E-A6BA-E2739D36A5B8}" destId="{C97BA5DC-847A-1240-B4A1-E6D865D14BA6}" srcOrd="2" destOrd="0" presId="urn:microsoft.com/office/officeart/2005/8/layout/orgChart1"/>
    <dgm:cxn modelId="{9C0EFE1E-DB2B-AD49-8972-CB2BE1F092B3}" type="presParOf" srcId="{0E94EBDB-36B6-A644-AB6D-62C3A93134CA}" destId="{C122B378-23A3-3340-8C12-890CA1C55C5C}" srcOrd="4" destOrd="0" presId="urn:microsoft.com/office/officeart/2005/8/layout/orgChart1"/>
    <dgm:cxn modelId="{6339158D-7530-9644-B03D-E1A89D88722E}" type="presParOf" srcId="{0E94EBDB-36B6-A644-AB6D-62C3A93134CA}" destId="{5D1EC720-5306-5643-8EBC-E1576CA50ED5}" srcOrd="5" destOrd="0" presId="urn:microsoft.com/office/officeart/2005/8/layout/orgChart1"/>
    <dgm:cxn modelId="{28B4458E-E4D8-FD4F-A2B0-595A4DA433D6}" type="presParOf" srcId="{5D1EC720-5306-5643-8EBC-E1576CA50ED5}" destId="{574758AF-7DD1-074D-8456-692E1025D5A4}" srcOrd="0" destOrd="0" presId="urn:microsoft.com/office/officeart/2005/8/layout/orgChart1"/>
    <dgm:cxn modelId="{85589C90-7506-1D43-B288-C7DD37EC126E}" type="presParOf" srcId="{574758AF-7DD1-074D-8456-692E1025D5A4}" destId="{0A60C336-9F01-BD4C-A327-5AA5BEC8F41D}" srcOrd="0" destOrd="0" presId="urn:microsoft.com/office/officeart/2005/8/layout/orgChart1"/>
    <dgm:cxn modelId="{2A839855-DBF6-8340-A247-370F1D62B29D}" type="presParOf" srcId="{574758AF-7DD1-074D-8456-692E1025D5A4}" destId="{2EECD499-ECF4-7E4B-82AD-BDD062124D08}" srcOrd="1" destOrd="0" presId="urn:microsoft.com/office/officeart/2005/8/layout/orgChart1"/>
    <dgm:cxn modelId="{DAF84343-09BE-314E-83BC-701B2F2DD82F}" type="presParOf" srcId="{5D1EC720-5306-5643-8EBC-E1576CA50ED5}" destId="{448F16AE-29A0-764D-9845-4E1C94616B4B}" srcOrd="1" destOrd="0" presId="urn:microsoft.com/office/officeart/2005/8/layout/orgChart1"/>
    <dgm:cxn modelId="{6A93E749-6088-3B4D-B0BC-C7D6001AF1D7}" type="presParOf" srcId="{448F16AE-29A0-764D-9845-4E1C94616B4B}" destId="{A2698B83-A4E1-0B4B-8C5B-87F35640D07B}" srcOrd="0" destOrd="0" presId="urn:microsoft.com/office/officeart/2005/8/layout/orgChart1"/>
    <dgm:cxn modelId="{E0E4BF6C-5981-0644-9FD9-C90A6B9DE2ED}" type="presParOf" srcId="{448F16AE-29A0-764D-9845-4E1C94616B4B}" destId="{E029DA52-A5FE-ED42-9225-FB35B6248DAF}" srcOrd="1" destOrd="0" presId="urn:microsoft.com/office/officeart/2005/8/layout/orgChart1"/>
    <dgm:cxn modelId="{14672376-EAC9-D546-B839-8A160AEF146E}" type="presParOf" srcId="{E029DA52-A5FE-ED42-9225-FB35B6248DAF}" destId="{65C944F2-C07D-C045-96F3-69DE48167E56}" srcOrd="0" destOrd="0" presId="urn:microsoft.com/office/officeart/2005/8/layout/orgChart1"/>
    <dgm:cxn modelId="{C8325D19-A83C-0841-86D8-B0507CAEF2C1}" type="presParOf" srcId="{65C944F2-C07D-C045-96F3-69DE48167E56}" destId="{2BC8CA29-5913-FD4C-96D9-1BF3FEFE93E4}" srcOrd="0" destOrd="0" presId="urn:microsoft.com/office/officeart/2005/8/layout/orgChart1"/>
    <dgm:cxn modelId="{493C3124-2EAF-9A4A-8431-773A3DF8C4D7}" type="presParOf" srcId="{65C944F2-C07D-C045-96F3-69DE48167E56}" destId="{75B10C52-1DFA-C94D-95B4-D59E15650FA8}" srcOrd="1" destOrd="0" presId="urn:microsoft.com/office/officeart/2005/8/layout/orgChart1"/>
    <dgm:cxn modelId="{D8A91C65-B52A-364F-878D-F463CD32413D}" type="presParOf" srcId="{E029DA52-A5FE-ED42-9225-FB35B6248DAF}" destId="{AB763B58-821C-5D4B-971F-A1DDDD911588}" srcOrd="1" destOrd="0" presId="urn:microsoft.com/office/officeart/2005/8/layout/orgChart1"/>
    <dgm:cxn modelId="{FCCAF129-ADF1-0B48-B086-794606EB37D6}" type="presParOf" srcId="{AB763B58-821C-5D4B-971F-A1DDDD911588}" destId="{78D7EECA-1BA9-2043-937C-CD02A32BA6DA}" srcOrd="0" destOrd="0" presId="urn:microsoft.com/office/officeart/2005/8/layout/orgChart1"/>
    <dgm:cxn modelId="{BF7D5ED3-958C-CB4F-9E20-85B4C23AD8FC}" type="presParOf" srcId="{AB763B58-821C-5D4B-971F-A1DDDD911588}" destId="{53ED93DC-D7B8-1244-AD60-E208EE8ADB5F}" srcOrd="1" destOrd="0" presId="urn:microsoft.com/office/officeart/2005/8/layout/orgChart1"/>
    <dgm:cxn modelId="{C564149A-B0E3-7D4C-A3CD-A72E2FD45333}" type="presParOf" srcId="{53ED93DC-D7B8-1244-AD60-E208EE8ADB5F}" destId="{2BEAF589-7C80-FF43-A950-32A09CC8FC64}" srcOrd="0" destOrd="0" presId="urn:microsoft.com/office/officeart/2005/8/layout/orgChart1"/>
    <dgm:cxn modelId="{27AB56AF-35EB-AF47-9A0E-C7E660A1FFD9}" type="presParOf" srcId="{2BEAF589-7C80-FF43-A950-32A09CC8FC64}" destId="{AC525F58-7D8A-844D-A24B-62DC58A348D6}" srcOrd="0" destOrd="0" presId="urn:microsoft.com/office/officeart/2005/8/layout/orgChart1"/>
    <dgm:cxn modelId="{9C8BF70D-4668-4A4B-9810-8DC34BBA2700}" type="presParOf" srcId="{2BEAF589-7C80-FF43-A950-32A09CC8FC64}" destId="{3362C73B-FA2E-B448-B5D3-3B3FF9F07897}" srcOrd="1" destOrd="0" presId="urn:microsoft.com/office/officeart/2005/8/layout/orgChart1"/>
    <dgm:cxn modelId="{B83D8934-15C0-BB41-BE7A-8109930DD2AB}" type="presParOf" srcId="{53ED93DC-D7B8-1244-AD60-E208EE8ADB5F}" destId="{CE070E2D-8174-5B41-ADE8-4E3E1775E646}" srcOrd="1" destOrd="0" presId="urn:microsoft.com/office/officeart/2005/8/layout/orgChart1"/>
    <dgm:cxn modelId="{97D04BE1-9F3F-5D4E-B97B-3C92669EDEC0}" type="presParOf" srcId="{53ED93DC-D7B8-1244-AD60-E208EE8ADB5F}" destId="{068F5E47-FB0C-1648-AEA4-4F1F9D630B0C}" srcOrd="2" destOrd="0" presId="urn:microsoft.com/office/officeart/2005/8/layout/orgChart1"/>
    <dgm:cxn modelId="{2C71B45C-CB45-6842-99A0-48B67B1B3ACA}" type="presParOf" srcId="{E029DA52-A5FE-ED42-9225-FB35B6248DAF}" destId="{85F20215-0FC1-324D-885F-DCEEB2DD9498}" srcOrd="2" destOrd="0" presId="urn:microsoft.com/office/officeart/2005/8/layout/orgChart1"/>
    <dgm:cxn modelId="{1AC476B8-37BF-C945-BA88-E7F3AE226932}" type="presParOf" srcId="{5D1EC720-5306-5643-8EBC-E1576CA50ED5}" destId="{361688BA-362B-CE45-BC73-7074866A82A9}" srcOrd="2" destOrd="0" presId="urn:microsoft.com/office/officeart/2005/8/layout/orgChart1"/>
    <dgm:cxn modelId="{2FAB2343-0998-B448-85CC-5D9D3F81FA5D}" type="presParOf" srcId="{0E94EBDB-36B6-A644-AB6D-62C3A93134CA}" destId="{FEA30136-21AA-BC44-80BD-CCB434A3F84F}" srcOrd="6" destOrd="0" presId="urn:microsoft.com/office/officeart/2005/8/layout/orgChart1"/>
    <dgm:cxn modelId="{FC1CB727-1559-F245-8845-C3393BD24212}" type="presParOf" srcId="{0E94EBDB-36B6-A644-AB6D-62C3A93134CA}" destId="{EE9A4743-710F-0849-8AC3-2C6A1D9B6D65}" srcOrd="7" destOrd="0" presId="urn:microsoft.com/office/officeart/2005/8/layout/orgChart1"/>
    <dgm:cxn modelId="{FA681612-BA28-0D44-B6A0-3CA5437211AA}" type="presParOf" srcId="{EE9A4743-710F-0849-8AC3-2C6A1D9B6D65}" destId="{2F5B7F84-EB88-5343-9BA3-3050F5B77028}" srcOrd="0" destOrd="0" presId="urn:microsoft.com/office/officeart/2005/8/layout/orgChart1"/>
    <dgm:cxn modelId="{F3071B7D-8483-0E40-A971-CF1377636EBA}" type="presParOf" srcId="{2F5B7F84-EB88-5343-9BA3-3050F5B77028}" destId="{6E16CC40-6B8A-5145-9D3C-11EAFA4E185D}" srcOrd="0" destOrd="0" presId="urn:microsoft.com/office/officeart/2005/8/layout/orgChart1"/>
    <dgm:cxn modelId="{DAFB83B0-A8A7-1C44-B778-32070A68BA32}" type="presParOf" srcId="{2F5B7F84-EB88-5343-9BA3-3050F5B77028}" destId="{23A00F58-B38A-9A43-90AE-881AB7DC067E}" srcOrd="1" destOrd="0" presId="urn:microsoft.com/office/officeart/2005/8/layout/orgChart1"/>
    <dgm:cxn modelId="{06EF976E-921B-BA41-80C2-7933B0C05B1B}" type="presParOf" srcId="{EE9A4743-710F-0849-8AC3-2C6A1D9B6D65}" destId="{D627BF9B-E151-7549-ABDB-90CEF0E1659F}" srcOrd="1" destOrd="0" presId="urn:microsoft.com/office/officeart/2005/8/layout/orgChart1"/>
    <dgm:cxn modelId="{ADE88536-C8E0-9E4A-A8F1-24A9238BD353}" type="presParOf" srcId="{D627BF9B-E151-7549-ABDB-90CEF0E1659F}" destId="{68FB14D4-F5BE-5149-A44A-A180DDF9ABEC}" srcOrd="0" destOrd="0" presId="urn:microsoft.com/office/officeart/2005/8/layout/orgChart1"/>
    <dgm:cxn modelId="{6183E401-250C-A942-BA41-C6BD603A79E7}" type="presParOf" srcId="{D627BF9B-E151-7549-ABDB-90CEF0E1659F}" destId="{52A714E4-A7DE-0347-BDC5-A165ED48123C}" srcOrd="1" destOrd="0" presId="urn:microsoft.com/office/officeart/2005/8/layout/orgChart1"/>
    <dgm:cxn modelId="{9B2E611C-9753-1B4C-B9C0-A62FAD8B96AB}" type="presParOf" srcId="{52A714E4-A7DE-0347-BDC5-A165ED48123C}" destId="{E0063BA4-8112-9B42-A4D4-611533BE15BD}" srcOrd="0" destOrd="0" presId="urn:microsoft.com/office/officeart/2005/8/layout/orgChart1"/>
    <dgm:cxn modelId="{7045C900-B8D0-4544-B098-8D141EE53138}" type="presParOf" srcId="{E0063BA4-8112-9B42-A4D4-611533BE15BD}" destId="{9872FC58-7F8F-0C48-8DB2-10139EE08647}" srcOrd="0" destOrd="0" presId="urn:microsoft.com/office/officeart/2005/8/layout/orgChart1"/>
    <dgm:cxn modelId="{AB901E16-CDC6-5F4E-B1E1-8E5FC82CE758}" type="presParOf" srcId="{E0063BA4-8112-9B42-A4D4-611533BE15BD}" destId="{89C9F0D6-F79C-7242-A220-134628D3021E}" srcOrd="1" destOrd="0" presId="urn:microsoft.com/office/officeart/2005/8/layout/orgChart1"/>
    <dgm:cxn modelId="{7E7D94B7-2337-F247-BC9E-A1D8A29620D8}" type="presParOf" srcId="{52A714E4-A7DE-0347-BDC5-A165ED48123C}" destId="{E99DF6A0-2F5F-F140-A2DA-D271F38A675B}" srcOrd="1" destOrd="0" presId="urn:microsoft.com/office/officeart/2005/8/layout/orgChart1"/>
    <dgm:cxn modelId="{7A611015-D0F6-3148-A72A-7EB8F9D6703C}" type="presParOf" srcId="{E99DF6A0-2F5F-F140-A2DA-D271F38A675B}" destId="{2EF03B7C-BD26-F14E-8A8D-1B38626FF054}" srcOrd="0" destOrd="0" presId="urn:microsoft.com/office/officeart/2005/8/layout/orgChart1"/>
    <dgm:cxn modelId="{2AC022E8-AECC-8946-A95D-A6FB6A89EB9D}" type="presParOf" srcId="{E99DF6A0-2F5F-F140-A2DA-D271F38A675B}" destId="{A7883AC8-8AA1-D049-B2DB-1087EC788104}" srcOrd="1" destOrd="0" presId="urn:microsoft.com/office/officeart/2005/8/layout/orgChart1"/>
    <dgm:cxn modelId="{8BE21D09-7558-BD4C-A665-F5876E106AF5}" type="presParOf" srcId="{A7883AC8-8AA1-D049-B2DB-1087EC788104}" destId="{62C01DC7-8A69-9F49-9305-C21D36BBDE5A}" srcOrd="0" destOrd="0" presId="urn:microsoft.com/office/officeart/2005/8/layout/orgChart1"/>
    <dgm:cxn modelId="{639C5E65-30FD-3D40-9FA8-1F682B24553F}" type="presParOf" srcId="{62C01DC7-8A69-9F49-9305-C21D36BBDE5A}" destId="{81290AFE-F489-6743-BD44-D4ED66051A52}" srcOrd="0" destOrd="0" presId="urn:microsoft.com/office/officeart/2005/8/layout/orgChart1"/>
    <dgm:cxn modelId="{9B83D4F3-3E95-F745-941F-12EF808028DE}" type="presParOf" srcId="{62C01DC7-8A69-9F49-9305-C21D36BBDE5A}" destId="{AEFD3322-F935-6C4F-BDFD-B6DDAD4FF4FD}" srcOrd="1" destOrd="0" presId="urn:microsoft.com/office/officeart/2005/8/layout/orgChart1"/>
    <dgm:cxn modelId="{3B7AFFD9-AA9C-754D-876D-6CF588972CFC}" type="presParOf" srcId="{A7883AC8-8AA1-D049-B2DB-1087EC788104}" destId="{D3AB4375-76E0-6F44-93FA-C9A455320851}" srcOrd="1" destOrd="0" presId="urn:microsoft.com/office/officeart/2005/8/layout/orgChart1"/>
    <dgm:cxn modelId="{F6626688-EAB5-C248-B9FC-0D3E2A2BD494}" type="presParOf" srcId="{A7883AC8-8AA1-D049-B2DB-1087EC788104}" destId="{6729B49D-EA8F-5145-BBEA-295A4625D323}" srcOrd="2" destOrd="0" presId="urn:microsoft.com/office/officeart/2005/8/layout/orgChart1"/>
    <dgm:cxn modelId="{2ADCDF41-6DBC-0F42-AB6E-35EE3104708D}" type="presParOf" srcId="{E99DF6A0-2F5F-F140-A2DA-D271F38A675B}" destId="{8C4624F3-8725-1843-B528-3DC472EC9C90}" srcOrd="2" destOrd="0" presId="urn:microsoft.com/office/officeart/2005/8/layout/orgChart1"/>
    <dgm:cxn modelId="{78A714C6-2E8F-DF4B-A6EB-D9C24D3BDDD7}" type="presParOf" srcId="{E99DF6A0-2F5F-F140-A2DA-D271F38A675B}" destId="{284EBF4A-24F7-6047-A6C6-389A3F68E458}" srcOrd="3" destOrd="0" presId="urn:microsoft.com/office/officeart/2005/8/layout/orgChart1"/>
    <dgm:cxn modelId="{BE19E542-8FB8-6A41-B447-9F1306779810}" type="presParOf" srcId="{284EBF4A-24F7-6047-A6C6-389A3F68E458}" destId="{7020AF4A-E494-D44E-B565-3C1C1B71DDD4}" srcOrd="0" destOrd="0" presId="urn:microsoft.com/office/officeart/2005/8/layout/orgChart1"/>
    <dgm:cxn modelId="{DD4BE47C-6842-A346-A7EE-64D8E408FEEC}" type="presParOf" srcId="{7020AF4A-E494-D44E-B565-3C1C1B71DDD4}" destId="{4B62969F-2D67-014C-80C7-6B466E21D570}" srcOrd="0" destOrd="0" presId="urn:microsoft.com/office/officeart/2005/8/layout/orgChart1"/>
    <dgm:cxn modelId="{B49C60EB-2FCE-9847-8EE8-0E2AC0D08C27}" type="presParOf" srcId="{7020AF4A-E494-D44E-B565-3C1C1B71DDD4}" destId="{07AD62F8-E705-3B40-8145-8DA924A671CD}" srcOrd="1" destOrd="0" presId="urn:microsoft.com/office/officeart/2005/8/layout/orgChart1"/>
    <dgm:cxn modelId="{BDD5E88D-F32B-2940-8509-B74DD9FF322F}" type="presParOf" srcId="{284EBF4A-24F7-6047-A6C6-389A3F68E458}" destId="{821E03F8-EAF0-774D-87CA-5267DED8A361}" srcOrd="1" destOrd="0" presId="urn:microsoft.com/office/officeart/2005/8/layout/orgChart1"/>
    <dgm:cxn modelId="{D1408BC0-AFE7-7A46-B210-E355AA55329B}" type="presParOf" srcId="{284EBF4A-24F7-6047-A6C6-389A3F68E458}" destId="{798134B4-E1CC-F346-8719-2EE361F2A86C}" srcOrd="2" destOrd="0" presId="urn:microsoft.com/office/officeart/2005/8/layout/orgChart1"/>
    <dgm:cxn modelId="{207FC047-94AB-F144-9AF6-C2F9E13E5DB8}" type="presParOf" srcId="{52A714E4-A7DE-0347-BDC5-A165ED48123C}" destId="{9F291E20-78CD-764B-B497-6988FECD3C62}" srcOrd="2" destOrd="0" presId="urn:microsoft.com/office/officeart/2005/8/layout/orgChart1"/>
    <dgm:cxn modelId="{8036488C-A440-EC48-92B5-D118D86BE238}" type="presParOf" srcId="{D627BF9B-E151-7549-ABDB-90CEF0E1659F}" destId="{A6B00C48-E304-F143-B470-1B5C488BEA87}" srcOrd="2" destOrd="0" presId="urn:microsoft.com/office/officeart/2005/8/layout/orgChart1"/>
    <dgm:cxn modelId="{B5BAEB67-B75F-184A-992A-C0A14B932AF6}" type="presParOf" srcId="{D627BF9B-E151-7549-ABDB-90CEF0E1659F}" destId="{3EE44FDB-BC0F-C140-8383-BE1D62B15501}" srcOrd="3" destOrd="0" presId="urn:microsoft.com/office/officeart/2005/8/layout/orgChart1"/>
    <dgm:cxn modelId="{AFD358D3-B5E6-1942-9A15-00619BE238C7}" type="presParOf" srcId="{3EE44FDB-BC0F-C140-8383-BE1D62B15501}" destId="{6EE8B407-B508-044C-A4C0-74E4BCC2978B}" srcOrd="0" destOrd="0" presId="urn:microsoft.com/office/officeart/2005/8/layout/orgChart1"/>
    <dgm:cxn modelId="{3E6D8D63-8676-D249-8142-193DDF43B0B2}" type="presParOf" srcId="{6EE8B407-B508-044C-A4C0-74E4BCC2978B}" destId="{F3A378F1-03C1-C948-8FB4-39A13730EBC9}" srcOrd="0" destOrd="0" presId="urn:microsoft.com/office/officeart/2005/8/layout/orgChart1"/>
    <dgm:cxn modelId="{795FC188-603F-104F-AFF6-C56E0E1D5E6F}" type="presParOf" srcId="{6EE8B407-B508-044C-A4C0-74E4BCC2978B}" destId="{09F829D6-05A9-7540-8244-E24551ABEF81}" srcOrd="1" destOrd="0" presId="urn:microsoft.com/office/officeart/2005/8/layout/orgChart1"/>
    <dgm:cxn modelId="{3F45FFE1-5CC7-D745-B56D-0D563D4D906F}" type="presParOf" srcId="{3EE44FDB-BC0F-C140-8383-BE1D62B15501}" destId="{A8D7A681-9484-EC40-B393-6FE678C584FC}" srcOrd="1" destOrd="0" presId="urn:microsoft.com/office/officeart/2005/8/layout/orgChart1"/>
    <dgm:cxn modelId="{93BCE733-E6C6-3640-9A6A-C628107A08F3}" type="presParOf" srcId="{A8D7A681-9484-EC40-B393-6FE678C584FC}" destId="{DE2A58F2-38BB-0E40-85F2-7CD048613246}" srcOrd="0" destOrd="0" presId="urn:microsoft.com/office/officeart/2005/8/layout/orgChart1"/>
    <dgm:cxn modelId="{0C1951E6-01FC-D144-B473-0AE95D2FE793}" type="presParOf" srcId="{A8D7A681-9484-EC40-B393-6FE678C584FC}" destId="{030CAF98-F45E-6041-956A-DC2A122C3411}" srcOrd="1" destOrd="0" presId="urn:microsoft.com/office/officeart/2005/8/layout/orgChart1"/>
    <dgm:cxn modelId="{49092035-48D1-B744-801E-585A094C78D1}" type="presParOf" srcId="{030CAF98-F45E-6041-956A-DC2A122C3411}" destId="{21EEB866-1041-0542-890A-9D5A85C6F555}" srcOrd="0" destOrd="0" presId="urn:microsoft.com/office/officeart/2005/8/layout/orgChart1"/>
    <dgm:cxn modelId="{752A52E3-C15B-2D4A-9F77-77AFB3F1290B}" type="presParOf" srcId="{21EEB866-1041-0542-890A-9D5A85C6F555}" destId="{ACC7E6BD-02E9-C648-B7A7-A8BDF3DA826A}" srcOrd="0" destOrd="0" presId="urn:microsoft.com/office/officeart/2005/8/layout/orgChart1"/>
    <dgm:cxn modelId="{09E55226-6445-EC42-BA7D-D08A46093414}" type="presParOf" srcId="{21EEB866-1041-0542-890A-9D5A85C6F555}" destId="{298B48CC-B08D-2B4A-A6CA-052BE95255CC}" srcOrd="1" destOrd="0" presId="urn:microsoft.com/office/officeart/2005/8/layout/orgChart1"/>
    <dgm:cxn modelId="{DE6A7F0A-CC5D-1C42-8D00-E3F6EA557EDC}" type="presParOf" srcId="{030CAF98-F45E-6041-956A-DC2A122C3411}" destId="{9A346D61-DCBD-7045-AF29-C4E98C51CAFF}" srcOrd="1" destOrd="0" presId="urn:microsoft.com/office/officeart/2005/8/layout/orgChart1"/>
    <dgm:cxn modelId="{5D61073D-CB5B-8D4E-8055-A14C9A88B68E}" type="presParOf" srcId="{030CAF98-F45E-6041-956A-DC2A122C3411}" destId="{0E90F8ED-C4DB-534A-B60A-A8C795ED117C}" srcOrd="2" destOrd="0" presId="urn:microsoft.com/office/officeart/2005/8/layout/orgChart1"/>
    <dgm:cxn modelId="{C3CB49EB-B350-2D4F-AC21-D9D06CF4D594}" type="presParOf" srcId="{3EE44FDB-BC0F-C140-8383-BE1D62B15501}" destId="{07994D06-96C9-4140-8280-3C6F7A6E6EB2}" srcOrd="2" destOrd="0" presId="urn:microsoft.com/office/officeart/2005/8/layout/orgChart1"/>
    <dgm:cxn modelId="{424B6D12-502D-5B4B-9E76-D6812D1A94A1}" type="presParOf" srcId="{EE9A4743-710F-0849-8AC3-2C6A1D9B6D65}" destId="{3A99FDB6-9EF8-F24B-9F17-3A94FB409922}" srcOrd="2" destOrd="0" presId="urn:microsoft.com/office/officeart/2005/8/layout/orgChart1"/>
    <dgm:cxn modelId="{25AF37FA-F5CF-0647-9873-013016A74E61}" type="presParOf" srcId="{FEF55934-E108-1040-9093-9556300A1F1C}" destId="{07C3D140-3ADA-C144-8B60-5D29F7FDB6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A58F2-38BB-0E40-85F2-7CD048613246}">
      <dsp:nvSpPr>
        <dsp:cNvPr id="0" name=""/>
        <dsp:cNvSpPr/>
      </dsp:nvSpPr>
      <dsp:spPr>
        <a:xfrm>
          <a:off x="6922486" y="3347463"/>
          <a:ext cx="150954" cy="462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925"/>
              </a:lnTo>
              <a:lnTo>
                <a:pt x="150954" y="462925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B00C48-E304-F143-B470-1B5C488BEA87}">
      <dsp:nvSpPr>
        <dsp:cNvPr id="0" name=""/>
        <dsp:cNvSpPr/>
      </dsp:nvSpPr>
      <dsp:spPr>
        <a:xfrm>
          <a:off x="6716182" y="2632947"/>
          <a:ext cx="608848" cy="211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667"/>
              </a:lnTo>
              <a:lnTo>
                <a:pt x="608848" y="105667"/>
              </a:lnTo>
              <a:lnTo>
                <a:pt x="608848" y="211335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4624F3-8725-1843-B528-3DC472EC9C90}">
      <dsp:nvSpPr>
        <dsp:cNvPr id="0" name=""/>
        <dsp:cNvSpPr/>
      </dsp:nvSpPr>
      <dsp:spPr>
        <a:xfrm>
          <a:off x="5704790" y="3347463"/>
          <a:ext cx="129297" cy="1155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5789"/>
              </a:lnTo>
              <a:lnTo>
                <a:pt x="129297" y="1155789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03B7C-BD26-F14E-8A8D-1B38626FF054}">
      <dsp:nvSpPr>
        <dsp:cNvPr id="0" name=""/>
        <dsp:cNvSpPr/>
      </dsp:nvSpPr>
      <dsp:spPr>
        <a:xfrm>
          <a:off x="5704790" y="3347463"/>
          <a:ext cx="150954" cy="462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925"/>
              </a:lnTo>
              <a:lnTo>
                <a:pt x="150954" y="462925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FB14D4-F5BE-5149-A44A-A180DDF9ABEC}">
      <dsp:nvSpPr>
        <dsp:cNvPr id="0" name=""/>
        <dsp:cNvSpPr/>
      </dsp:nvSpPr>
      <dsp:spPr>
        <a:xfrm>
          <a:off x="6107334" y="2632947"/>
          <a:ext cx="608848" cy="211335"/>
        </a:xfrm>
        <a:custGeom>
          <a:avLst/>
          <a:gdLst/>
          <a:ahLst/>
          <a:cxnLst/>
          <a:rect l="0" t="0" r="0" b="0"/>
          <a:pathLst>
            <a:path>
              <a:moveTo>
                <a:pt x="608848" y="0"/>
              </a:moveTo>
              <a:lnTo>
                <a:pt x="608848" y="105667"/>
              </a:lnTo>
              <a:lnTo>
                <a:pt x="0" y="105667"/>
              </a:lnTo>
              <a:lnTo>
                <a:pt x="0" y="211335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30136-21AA-BC44-80BD-CCB434A3F84F}">
      <dsp:nvSpPr>
        <dsp:cNvPr id="0" name=""/>
        <dsp:cNvSpPr/>
      </dsp:nvSpPr>
      <dsp:spPr>
        <a:xfrm>
          <a:off x="3738033" y="1690108"/>
          <a:ext cx="2978148" cy="439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990"/>
              </a:lnTo>
              <a:lnTo>
                <a:pt x="2978148" y="333990"/>
              </a:lnTo>
              <a:lnTo>
                <a:pt x="2978148" y="439658"/>
              </a:lnTo>
            </a:path>
          </a:pathLst>
        </a:custGeom>
        <a:noFill/>
        <a:ln w="952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7EECA-1BA9-2043-937C-CD02A32BA6DA}">
      <dsp:nvSpPr>
        <dsp:cNvPr id="0" name=""/>
        <dsp:cNvSpPr/>
      </dsp:nvSpPr>
      <dsp:spPr>
        <a:xfrm>
          <a:off x="4487094" y="3347463"/>
          <a:ext cx="150954" cy="462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925"/>
              </a:lnTo>
              <a:lnTo>
                <a:pt x="150954" y="462925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98B83-A4E1-0B4B-8C5B-87F35640D07B}">
      <dsp:nvSpPr>
        <dsp:cNvPr id="0" name=""/>
        <dsp:cNvSpPr/>
      </dsp:nvSpPr>
      <dsp:spPr>
        <a:xfrm>
          <a:off x="4843918" y="2616005"/>
          <a:ext cx="91440" cy="228277"/>
        </a:xfrm>
        <a:custGeom>
          <a:avLst/>
          <a:gdLst/>
          <a:ahLst/>
          <a:cxnLst/>
          <a:rect l="0" t="0" r="0" b="0"/>
          <a:pathLst>
            <a:path>
              <a:moveTo>
                <a:pt x="54193" y="0"/>
              </a:moveTo>
              <a:lnTo>
                <a:pt x="54193" y="122609"/>
              </a:lnTo>
              <a:lnTo>
                <a:pt x="45720" y="122609"/>
              </a:lnTo>
              <a:lnTo>
                <a:pt x="45720" y="228277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22B378-23A3-3340-8C12-890CA1C55C5C}">
      <dsp:nvSpPr>
        <dsp:cNvPr id="0" name=""/>
        <dsp:cNvSpPr/>
      </dsp:nvSpPr>
      <dsp:spPr>
        <a:xfrm>
          <a:off x="3738033" y="1690108"/>
          <a:ext cx="1160078" cy="4227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048"/>
              </a:lnTo>
              <a:lnTo>
                <a:pt x="1160078" y="317048"/>
              </a:lnTo>
              <a:lnTo>
                <a:pt x="1160078" y="422716"/>
              </a:lnTo>
            </a:path>
          </a:pathLst>
        </a:custGeom>
        <a:noFill/>
        <a:ln w="952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6834D-49A3-884C-8FE3-99E85DD8686B}">
      <dsp:nvSpPr>
        <dsp:cNvPr id="0" name=""/>
        <dsp:cNvSpPr/>
      </dsp:nvSpPr>
      <dsp:spPr>
        <a:xfrm>
          <a:off x="3017808" y="2643257"/>
          <a:ext cx="150954" cy="1167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7131"/>
              </a:lnTo>
              <a:lnTo>
                <a:pt x="150954" y="1167131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57540D-AD27-7049-BF45-F02EDB74D022}">
      <dsp:nvSpPr>
        <dsp:cNvPr id="0" name=""/>
        <dsp:cNvSpPr/>
      </dsp:nvSpPr>
      <dsp:spPr>
        <a:xfrm>
          <a:off x="3017808" y="2643257"/>
          <a:ext cx="150954" cy="452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615"/>
              </a:lnTo>
              <a:lnTo>
                <a:pt x="150954" y="452615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2ADE16-FC4D-5748-A129-1FC00C0A1DAE}">
      <dsp:nvSpPr>
        <dsp:cNvPr id="0" name=""/>
        <dsp:cNvSpPr/>
      </dsp:nvSpPr>
      <dsp:spPr>
        <a:xfrm>
          <a:off x="3420352" y="1690108"/>
          <a:ext cx="317681" cy="449968"/>
        </a:xfrm>
        <a:custGeom>
          <a:avLst/>
          <a:gdLst/>
          <a:ahLst/>
          <a:cxnLst/>
          <a:rect l="0" t="0" r="0" b="0"/>
          <a:pathLst>
            <a:path>
              <a:moveTo>
                <a:pt x="317681" y="0"/>
              </a:moveTo>
              <a:lnTo>
                <a:pt x="317681" y="344301"/>
              </a:lnTo>
              <a:lnTo>
                <a:pt x="0" y="344301"/>
              </a:lnTo>
              <a:lnTo>
                <a:pt x="0" y="449968"/>
              </a:lnTo>
            </a:path>
          </a:pathLst>
        </a:custGeom>
        <a:noFill/>
        <a:ln w="952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9093F-B0C0-5348-8E33-B383B22F8744}">
      <dsp:nvSpPr>
        <dsp:cNvPr id="0" name=""/>
        <dsp:cNvSpPr/>
      </dsp:nvSpPr>
      <dsp:spPr>
        <a:xfrm>
          <a:off x="1757822" y="3618707"/>
          <a:ext cx="193243" cy="462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925"/>
              </a:lnTo>
              <a:lnTo>
                <a:pt x="193243" y="462925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421BF-4BFB-6D44-9CD5-BDCFF82E7ACB}">
      <dsp:nvSpPr>
        <dsp:cNvPr id="0" name=""/>
        <dsp:cNvSpPr/>
      </dsp:nvSpPr>
      <dsp:spPr>
        <a:xfrm>
          <a:off x="1459969" y="2632947"/>
          <a:ext cx="813169" cy="211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667"/>
              </a:lnTo>
              <a:lnTo>
                <a:pt x="813169" y="105667"/>
              </a:lnTo>
              <a:lnTo>
                <a:pt x="813169" y="211335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A89D0A-8040-E646-9205-E3FB7C0FC831}">
      <dsp:nvSpPr>
        <dsp:cNvPr id="0" name=""/>
        <dsp:cNvSpPr/>
      </dsp:nvSpPr>
      <dsp:spPr>
        <a:xfrm>
          <a:off x="103290" y="3347463"/>
          <a:ext cx="150954" cy="508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18"/>
              </a:lnTo>
              <a:lnTo>
                <a:pt x="150954" y="508118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A2EB0F-DB5A-9D40-BC43-AA978D1A7D20}">
      <dsp:nvSpPr>
        <dsp:cNvPr id="0" name=""/>
        <dsp:cNvSpPr/>
      </dsp:nvSpPr>
      <dsp:spPr>
        <a:xfrm>
          <a:off x="505834" y="2632947"/>
          <a:ext cx="954135" cy="211335"/>
        </a:xfrm>
        <a:custGeom>
          <a:avLst/>
          <a:gdLst/>
          <a:ahLst/>
          <a:cxnLst/>
          <a:rect l="0" t="0" r="0" b="0"/>
          <a:pathLst>
            <a:path>
              <a:moveTo>
                <a:pt x="954135" y="0"/>
              </a:moveTo>
              <a:lnTo>
                <a:pt x="954135" y="105667"/>
              </a:lnTo>
              <a:lnTo>
                <a:pt x="0" y="105667"/>
              </a:lnTo>
              <a:lnTo>
                <a:pt x="0" y="211335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9A2F7-F49E-804B-8A49-84CA999B239C}">
      <dsp:nvSpPr>
        <dsp:cNvPr id="0" name=""/>
        <dsp:cNvSpPr/>
      </dsp:nvSpPr>
      <dsp:spPr>
        <a:xfrm>
          <a:off x="1459969" y="1690108"/>
          <a:ext cx="2278063" cy="439658"/>
        </a:xfrm>
        <a:custGeom>
          <a:avLst/>
          <a:gdLst/>
          <a:ahLst/>
          <a:cxnLst/>
          <a:rect l="0" t="0" r="0" b="0"/>
          <a:pathLst>
            <a:path>
              <a:moveTo>
                <a:pt x="2278063" y="0"/>
              </a:moveTo>
              <a:lnTo>
                <a:pt x="2278063" y="333990"/>
              </a:lnTo>
              <a:lnTo>
                <a:pt x="0" y="333990"/>
              </a:lnTo>
              <a:lnTo>
                <a:pt x="0" y="439658"/>
              </a:lnTo>
            </a:path>
          </a:pathLst>
        </a:custGeom>
        <a:noFill/>
        <a:ln w="952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EC43A-8CDC-354D-B5EE-1E90A39FAD57}">
      <dsp:nvSpPr>
        <dsp:cNvPr id="0" name=""/>
        <dsp:cNvSpPr/>
      </dsp:nvSpPr>
      <dsp:spPr>
        <a:xfrm flipH="1">
          <a:off x="2895292" y="775870"/>
          <a:ext cx="1685482" cy="914238"/>
        </a:xfrm>
        <a:prstGeom prst="rect">
          <a:avLst/>
        </a:prstGeom>
        <a:gradFill flip="none" rotWithShape="1">
          <a:gsLst>
            <a:gs pos="0">
              <a:srgbClr val="92D050"/>
            </a:gs>
            <a:gs pos="93000">
              <a:schemeClr val="bg2">
                <a:lumMod val="75000"/>
              </a:schemeClr>
            </a:gs>
          </a:gsLst>
          <a:path path="circle">
            <a:fillToRect l="50000" t="130000" r="50000" b="-30000"/>
          </a:path>
          <a:tileRect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tx1"/>
              </a:solidFill>
            </a:rPr>
            <a:t>Système de gestion des déchets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2895292" y="775870"/>
        <a:ext cx="1685482" cy="914238"/>
      </dsp:txXfrm>
    </dsp:sp>
    <dsp:sp modelId="{F60EC9BC-39BC-E741-A46C-DC44FD554442}">
      <dsp:nvSpPr>
        <dsp:cNvPr id="0" name=""/>
        <dsp:cNvSpPr/>
      </dsp:nvSpPr>
      <dsp:spPr>
        <a:xfrm>
          <a:off x="956789" y="2129767"/>
          <a:ext cx="1006360" cy="503180"/>
        </a:xfrm>
        <a:prstGeom prst="rect">
          <a:avLst/>
        </a:prstGeom>
        <a:gradFill rotWithShape="0">
          <a:gsLst>
            <a:gs pos="0">
              <a:srgbClr val="92D050"/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/>
            <a:t>Collecte</a:t>
          </a:r>
        </a:p>
      </dsp:txBody>
      <dsp:txXfrm>
        <a:off x="956789" y="2129767"/>
        <a:ext cx="1006360" cy="503180"/>
      </dsp:txXfrm>
    </dsp:sp>
    <dsp:sp modelId="{3F60E6E2-E424-2541-BCAA-77C2FB8D3A59}">
      <dsp:nvSpPr>
        <dsp:cNvPr id="0" name=""/>
        <dsp:cNvSpPr/>
      </dsp:nvSpPr>
      <dsp:spPr>
        <a:xfrm>
          <a:off x="2654" y="2844283"/>
          <a:ext cx="1006360" cy="503180"/>
        </a:xfrm>
        <a:prstGeom prst="rect">
          <a:avLst/>
        </a:prstGeom>
        <a:gradFill rotWithShape="0">
          <a:gsLst>
            <a:gs pos="0">
              <a:schemeClr val="accent3">
                <a:lumMod val="40000"/>
                <a:lumOff val="60000"/>
              </a:schemeClr>
            </a:gs>
            <a:gs pos="89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Déchets ménagers</a:t>
          </a:r>
          <a:endParaRPr lang="fr-FR" sz="1400" kern="1200" dirty="0"/>
        </a:p>
      </dsp:txBody>
      <dsp:txXfrm>
        <a:off x="2654" y="2844283"/>
        <a:ext cx="1006360" cy="503180"/>
      </dsp:txXfrm>
    </dsp:sp>
    <dsp:sp modelId="{F9604316-9540-F945-912F-09396E7F94C6}">
      <dsp:nvSpPr>
        <dsp:cNvPr id="0" name=""/>
        <dsp:cNvSpPr/>
      </dsp:nvSpPr>
      <dsp:spPr>
        <a:xfrm>
          <a:off x="254244" y="3558799"/>
          <a:ext cx="1163412" cy="593566"/>
        </a:xfrm>
        <a:prstGeom prst="rect">
          <a:avLst/>
        </a:prstGeom>
        <a:gradFill rotWithShape="0">
          <a:gsLst>
            <a:gs pos="0">
              <a:schemeClr val="accent3">
                <a:lumMod val="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Déchets biomédicaux </a:t>
          </a:r>
          <a:endParaRPr lang="fr-FR" sz="1400" kern="1200" dirty="0"/>
        </a:p>
      </dsp:txBody>
      <dsp:txXfrm>
        <a:off x="254244" y="3558799"/>
        <a:ext cx="1163412" cy="593566"/>
      </dsp:txXfrm>
    </dsp:sp>
    <dsp:sp modelId="{86F20179-7CDD-9540-B24D-B3B0EB3CC2E6}">
      <dsp:nvSpPr>
        <dsp:cNvPr id="0" name=""/>
        <dsp:cNvSpPr/>
      </dsp:nvSpPr>
      <dsp:spPr>
        <a:xfrm>
          <a:off x="1628993" y="2844283"/>
          <a:ext cx="1288292" cy="7744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Déchets artisanaux commerciaux</a:t>
          </a:r>
          <a:endParaRPr lang="fr-FR" sz="1400" kern="1200" dirty="0"/>
        </a:p>
      </dsp:txBody>
      <dsp:txXfrm>
        <a:off x="1628993" y="2844283"/>
        <a:ext cx="1288292" cy="774424"/>
      </dsp:txXfrm>
    </dsp:sp>
    <dsp:sp modelId="{4DFF46F2-CFDC-4346-90E6-8E42BF6D7CE6}">
      <dsp:nvSpPr>
        <dsp:cNvPr id="0" name=""/>
        <dsp:cNvSpPr/>
      </dsp:nvSpPr>
      <dsp:spPr>
        <a:xfrm>
          <a:off x="1951066" y="3830043"/>
          <a:ext cx="1006360" cy="50318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Ordures forestières </a:t>
          </a:r>
          <a:endParaRPr lang="fr-FR" sz="1400" kern="1200" dirty="0"/>
        </a:p>
      </dsp:txBody>
      <dsp:txXfrm>
        <a:off x="1951066" y="3830043"/>
        <a:ext cx="1006360" cy="503180"/>
      </dsp:txXfrm>
    </dsp:sp>
    <dsp:sp modelId="{22DF65D6-7F66-4C4C-81AF-1135D93993B9}">
      <dsp:nvSpPr>
        <dsp:cNvPr id="0" name=""/>
        <dsp:cNvSpPr/>
      </dsp:nvSpPr>
      <dsp:spPr>
        <a:xfrm>
          <a:off x="2917172" y="2140077"/>
          <a:ext cx="1006360" cy="503180"/>
        </a:xfrm>
        <a:prstGeom prst="rect">
          <a:avLst/>
        </a:prstGeom>
        <a:gradFill rotWithShape="0">
          <a:gsLst>
            <a:gs pos="0">
              <a:srgbClr val="00B050"/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Transport</a:t>
          </a:r>
          <a:endParaRPr lang="fr-FR" sz="1400" kern="1200" dirty="0"/>
        </a:p>
      </dsp:txBody>
      <dsp:txXfrm>
        <a:off x="2917172" y="2140077"/>
        <a:ext cx="1006360" cy="503180"/>
      </dsp:txXfrm>
    </dsp:sp>
    <dsp:sp modelId="{E2B1839D-84DC-EF48-9A44-5C591140799E}">
      <dsp:nvSpPr>
        <dsp:cNvPr id="0" name=""/>
        <dsp:cNvSpPr/>
      </dsp:nvSpPr>
      <dsp:spPr>
        <a:xfrm>
          <a:off x="3168762" y="2844283"/>
          <a:ext cx="1006360" cy="50318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rgbClr val="FFFF00"/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Camions bennes</a:t>
          </a:r>
          <a:endParaRPr lang="fr-FR" sz="1400" kern="1200" dirty="0"/>
        </a:p>
      </dsp:txBody>
      <dsp:txXfrm>
        <a:off x="3168762" y="2844283"/>
        <a:ext cx="1006360" cy="503180"/>
      </dsp:txXfrm>
    </dsp:sp>
    <dsp:sp modelId="{7560AD4B-7093-AF4B-82F1-45C29C67C792}">
      <dsp:nvSpPr>
        <dsp:cNvPr id="0" name=""/>
        <dsp:cNvSpPr/>
      </dsp:nvSpPr>
      <dsp:spPr>
        <a:xfrm>
          <a:off x="3168762" y="3558799"/>
          <a:ext cx="1006360" cy="503180"/>
        </a:xfrm>
        <a:prstGeom prst="rect">
          <a:avLst/>
        </a:prstGeom>
        <a:gradFill rotWithShape="0">
          <a:gsLst>
            <a:gs pos="0">
              <a:srgbClr val="FFFF00"/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Autres </a:t>
          </a:r>
        </a:p>
      </dsp:txBody>
      <dsp:txXfrm>
        <a:off x="3168762" y="3558799"/>
        <a:ext cx="1006360" cy="503180"/>
      </dsp:txXfrm>
    </dsp:sp>
    <dsp:sp modelId="{0A60C336-9F01-BD4C-A327-5AA5BEC8F41D}">
      <dsp:nvSpPr>
        <dsp:cNvPr id="0" name=""/>
        <dsp:cNvSpPr/>
      </dsp:nvSpPr>
      <dsp:spPr>
        <a:xfrm>
          <a:off x="4394931" y="2112825"/>
          <a:ext cx="1006360" cy="503180"/>
        </a:xfrm>
        <a:prstGeom prst="rect">
          <a:avLst/>
        </a:prstGeom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Traitement tri</a:t>
          </a:r>
          <a:endParaRPr lang="fr-FR" sz="1400" kern="1200" dirty="0"/>
        </a:p>
      </dsp:txBody>
      <dsp:txXfrm>
        <a:off x="4394931" y="2112825"/>
        <a:ext cx="1006360" cy="503180"/>
      </dsp:txXfrm>
    </dsp:sp>
    <dsp:sp modelId="{2BC8CA29-5913-FD4C-96D9-1BF3FEFE93E4}">
      <dsp:nvSpPr>
        <dsp:cNvPr id="0" name=""/>
        <dsp:cNvSpPr/>
      </dsp:nvSpPr>
      <dsp:spPr>
        <a:xfrm>
          <a:off x="4386458" y="2844283"/>
          <a:ext cx="1006360" cy="503180"/>
        </a:xfrm>
        <a:prstGeom prst="rect">
          <a:avLst/>
        </a:prstGeom>
        <a:gradFill rotWithShape="0">
          <a:gsLst>
            <a:gs pos="9000">
              <a:srgbClr val="0070C0"/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Usine 1</a:t>
          </a:r>
          <a:endParaRPr lang="fr-FR" sz="1400" kern="1200" dirty="0"/>
        </a:p>
      </dsp:txBody>
      <dsp:txXfrm>
        <a:off x="4386458" y="2844283"/>
        <a:ext cx="1006360" cy="503180"/>
      </dsp:txXfrm>
    </dsp:sp>
    <dsp:sp modelId="{AC525F58-7D8A-844D-A24B-62DC58A348D6}">
      <dsp:nvSpPr>
        <dsp:cNvPr id="0" name=""/>
        <dsp:cNvSpPr/>
      </dsp:nvSpPr>
      <dsp:spPr>
        <a:xfrm>
          <a:off x="4638048" y="3558799"/>
          <a:ext cx="1006360" cy="503180"/>
        </a:xfrm>
        <a:prstGeom prst="rect">
          <a:avLst/>
        </a:prstGeom>
        <a:gradFill rotWithShape="0">
          <a:gsLst>
            <a:gs pos="0">
              <a:srgbClr val="00B0F0"/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Usine 2</a:t>
          </a:r>
          <a:endParaRPr lang="fr-FR" sz="1100" kern="1200" dirty="0"/>
        </a:p>
      </dsp:txBody>
      <dsp:txXfrm>
        <a:off x="4638048" y="3558799"/>
        <a:ext cx="1006360" cy="503180"/>
      </dsp:txXfrm>
    </dsp:sp>
    <dsp:sp modelId="{6E16CC40-6B8A-5145-9D3C-11EAFA4E185D}">
      <dsp:nvSpPr>
        <dsp:cNvPr id="0" name=""/>
        <dsp:cNvSpPr/>
      </dsp:nvSpPr>
      <dsp:spPr>
        <a:xfrm>
          <a:off x="6213002" y="2129767"/>
          <a:ext cx="1006360" cy="503180"/>
        </a:xfrm>
        <a:prstGeom prst="rect">
          <a:avLst/>
        </a:prstGeom>
        <a:gradFill rotWithShape="0">
          <a:gsLst>
            <a:gs pos="0">
              <a:schemeClr val="accent6">
                <a:lumMod val="5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smtClean="0"/>
            <a:t>Produits </a:t>
          </a:r>
          <a:endParaRPr lang="fr-FR" sz="1400" kern="1200" dirty="0"/>
        </a:p>
      </dsp:txBody>
      <dsp:txXfrm>
        <a:off x="6213002" y="2129767"/>
        <a:ext cx="1006360" cy="503180"/>
      </dsp:txXfrm>
    </dsp:sp>
    <dsp:sp modelId="{9872FC58-7F8F-0C48-8DB2-10139EE08647}">
      <dsp:nvSpPr>
        <dsp:cNvPr id="0" name=""/>
        <dsp:cNvSpPr/>
      </dsp:nvSpPr>
      <dsp:spPr>
        <a:xfrm>
          <a:off x="5604154" y="2844283"/>
          <a:ext cx="1006360" cy="503180"/>
        </a:xfrm>
        <a:prstGeom prst="rect">
          <a:avLst/>
        </a:prstGeom>
        <a:gradFill rotWithShape="0">
          <a:gsLst>
            <a:gs pos="0">
              <a:srgbClr val="FFFF00"/>
            </a:gs>
            <a:gs pos="96000">
              <a:schemeClr val="accent6"/>
            </a:gs>
            <a:gs pos="93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Verres</a:t>
          </a:r>
          <a:endParaRPr lang="fr-FR" sz="1100" kern="1200" dirty="0"/>
        </a:p>
      </dsp:txBody>
      <dsp:txXfrm>
        <a:off x="5604154" y="2844283"/>
        <a:ext cx="1006360" cy="503180"/>
      </dsp:txXfrm>
    </dsp:sp>
    <dsp:sp modelId="{81290AFE-F489-6743-BD44-D4ED66051A52}">
      <dsp:nvSpPr>
        <dsp:cNvPr id="0" name=""/>
        <dsp:cNvSpPr/>
      </dsp:nvSpPr>
      <dsp:spPr>
        <a:xfrm>
          <a:off x="5855744" y="3558799"/>
          <a:ext cx="1006360" cy="50318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53000">
              <a:schemeClr val="bg1">
                <a:lumMod val="75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Métaux</a:t>
          </a:r>
          <a:endParaRPr lang="fr-FR" sz="1100" kern="1200" dirty="0"/>
        </a:p>
      </dsp:txBody>
      <dsp:txXfrm>
        <a:off x="5855744" y="3558799"/>
        <a:ext cx="1006360" cy="503180"/>
      </dsp:txXfrm>
    </dsp:sp>
    <dsp:sp modelId="{4B62969F-2D67-014C-80C7-6B466E21D570}">
      <dsp:nvSpPr>
        <dsp:cNvPr id="0" name=""/>
        <dsp:cNvSpPr/>
      </dsp:nvSpPr>
      <dsp:spPr>
        <a:xfrm>
          <a:off x="5834087" y="4251663"/>
          <a:ext cx="1006360" cy="503180"/>
        </a:xfrm>
        <a:prstGeom prst="rect">
          <a:avLst/>
        </a:prstGeom>
        <a:gradFill rotWithShape="0">
          <a:gsLst>
            <a:gs pos="0">
              <a:srgbClr val="C2FDFF"/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Autres</a:t>
          </a:r>
          <a:endParaRPr lang="fr-FR" sz="1100" kern="1200" dirty="0"/>
        </a:p>
      </dsp:txBody>
      <dsp:txXfrm>
        <a:off x="5834087" y="4251663"/>
        <a:ext cx="1006360" cy="503180"/>
      </dsp:txXfrm>
    </dsp:sp>
    <dsp:sp modelId="{F3A378F1-03C1-C948-8FB4-39A13730EBC9}">
      <dsp:nvSpPr>
        <dsp:cNvPr id="0" name=""/>
        <dsp:cNvSpPr/>
      </dsp:nvSpPr>
      <dsp:spPr>
        <a:xfrm>
          <a:off x="6821850" y="2844283"/>
          <a:ext cx="1006360" cy="503180"/>
        </a:xfrm>
        <a:prstGeom prst="rect">
          <a:avLst/>
        </a:prstGeom>
        <a:gradFill rotWithShape="0">
          <a:gsLst>
            <a:gs pos="0">
              <a:schemeClr val="accent6">
                <a:lumMod val="75000"/>
              </a:schemeClr>
            </a:gs>
            <a:gs pos="0">
              <a:schemeClr val="bg2">
                <a:lumMod val="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Plastiques</a:t>
          </a:r>
          <a:endParaRPr lang="fr-FR" sz="1100" kern="1200" dirty="0"/>
        </a:p>
      </dsp:txBody>
      <dsp:txXfrm>
        <a:off x="6821850" y="2844283"/>
        <a:ext cx="1006360" cy="503180"/>
      </dsp:txXfrm>
    </dsp:sp>
    <dsp:sp modelId="{ACC7E6BD-02E9-C648-B7A7-A8BDF3DA826A}">
      <dsp:nvSpPr>
        <dsp:cNvPr id="0" name=""/>
        <dsp:cNvSpPr/>
      </dsp:nvSpPr>
      <dsp:spPr>
        <a:xfrm>
          <a:off x="7073440" y="3558799"/>
          <a:ext cx="1006360" cy="50318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rgbClr val="FFFF00"/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Papiers</a:t>
          </a:r>
          <a:endParaRPr lang="fr-FR" sz="1400" kern="1200" dirty="0"/>
        </a:p>
      </dsp:txBody>
      <dsp:txXfrm>
        <a:off x="7073440" y="3558799"/>
        <a:ext cx="1006360" cy="503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BA9FF-A952-DB48-9EE6-D95A46EF1F6E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1EB5D-3221-EF4E-B34A-C6D8B73FAB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489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May 10, 2017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May 10,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May 10,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May 10,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May 10,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May 10,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May 10,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May 10,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May 10,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May 10, 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May 10,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May 10,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slow">
    <p:push dir="u"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g"/><Relationship Id="rId7" Type="http://schemas.openxmlformats.org/officeDocument/2006/relationships/image" Target="../media/image11.jpeg"/><Relationship Id="rId8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shade val="94000"/>
                <a:satMod val="114000"/>
                <a:lumMod val="96000"/>
              </a:schemeClr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33365" y="2451473"/>
            <a:ext cx="3313355" cy="1794706"/>
          </a:xfrm>
        </p:spPr>
        <p:txBody>
          <a:bodyPr>
            <a:normAutofit/>
          </a:bodyPr>
          <a:lstStyle/>
          <a:p>
            <a:pPr algn="ctr"/>
            <a:endParaRPr lang="fr-FR" sz="1800" dirty="0">
              <a:latin typeface="Comic Sans MS"/>
              <a:cs typeface="Comic Sans MS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fr-FR" dirty="0" smtClean="0"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fr-FR" b="1" dirty="0" smtClean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SETAL KAOLACK</a:t>
            </a:r>
            <a:endParaRPr lang="fr-FR" b="1" dirty="0"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15545" y="1755058"/>
            <a:ext cx="209912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Fatou Dieng</a:t>
            </a:r>
          </a:p>
          <a:p>
            <a:r>
              <a:rPr lang="fr-FR" b="1" dirty="0" smtClean="0"/>
              <a:t>Medoune Diop</a:t>
            </a:r>
          </a:p>
          <a:p>
            <a:r>
              <a:rPr lang="fr-FR" b="1" dirty="0" smtClean="0"/>
              <a:t>Hachemy Kane</a:t>
            </a:r>
          </a:p>
          <a:p>
            <a:r>
              <a:rPr lang="fr-FR" b="1" dirty="0" smtClean="0"/>
              <a:t>Kémo Sané</a:t>
            </a:r>
          </a:p>
          <a:p>
            <a:r>
              <a:rPr lang="fr-FR" b="1" dirty="0" smtClean="0"/>
              <a:t>Marie Ragain</a:t>
            </a:r>
          </a:p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365" y="2451473"/>
            <a:ext cx="3309803" cy="1746626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51000"/>
              </a:schemeClr>
            </a:glow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ZoneTexte 14"/>
          <p:cNvSpPr txBox="1"/>
          <p:nvPr/>
        </p:nvSpPr>
        <p:spPr>
          <a:xfrm>
            <a:off x="7273159" y="49503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2202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8947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> Parties prenantes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0994" y="2011092"/>
            <a:ext cx="8273038" cy="4463213"/>
          </a:xfrm>
        </p:spPr>
        <p:txBody>
          <a:bodyPr>
            <a:normAutofit fontScale="625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fr-FR" b="1" dirty="0"/>
              <a:t>Association 2MKHF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Associations des sénégalais de l’extérieur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La commune de Kaolack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La commune de Paris 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Ministère de l’éducation nationale </a:t>
            </a:r>
            <a:r>
              <a:rPr lang="fr-FR" b="1" dirty="0" smtClean="0"/>
              <a:t>du Sénégal</a:t>
            </a:r>
            <a:endParaRPr lang="fr-FR" b="1" dirty="0"/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Ministère de l’environnement </a:t>
            </a:r>
            <a:r>
              <a:rPr lang="fr-FR" b="1" dirty="0" smtClean="0"/>
              <a:t>du Sénégal</a:t>
            </a:r>
            <a:endParaRPr lang="fr-FR" b="1" dirty="0"/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La Division Régionale de l’Environnement et Etablissements Classés (DREEC</a:t>
            </a:r>
            <a:r>
              <a:rPr lang="fr-FR" b="1" dirty="0" smtClean="0"/>
              <a:t>) </a:t>
            </a: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Ministère de la jeunesse, de l’emploi et de la construction citoyenne du Sénégal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La Brigade Régionale de l’Hygiène (BRH)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96711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0711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7F3400"/>
                </a:solidFill>
              </a:rPr>
              <a:t>Conduite du projet</a:t>
            </a:r>
            <a:endParaRPr lang="fr-FR" dirty="0">
              <a:solidFill>
                <a:srgbClr val="7F340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043492" y="1693552"/>
            <a:ext cx="6777317" cy="413907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fr-FR" b="1" dirty="0"/>
              <a:t>Objet : </a:t>
            </a:r>
            <a:r>
              <a:rPr lang="fr-FR" dirty="0"/>
              <a:t>éducation </a:t>
            </a:r>
            <a:r>
              <a:rPr lang="fr-FR" dirty="0" smtClean="0"/>
              <a:t>environnementale </a:t>
            </a:r>
            <a:endParaRPr lang="fr-FR" dirty="0"/>
          </a:p>
          <a:p>
            <a:pPr>
              <a:buNone/>
            </a:pPr>
            <a:r>
              <a:rPr lang="fr-FR" dirty="0"/>
              <a:t>Education/ environnement / tri sélectif </a:t>
            </a:r>
            <a:endParaRPr lang="fr-FR" dirty="0" smtClean="0"/>
          </a:p>
          <a:p>
            <a:pPr>
              <a:buNone/>
            </a:pPr>
            <a:r>
              <a:rPr lang="fr-FR" b="1" dirty="0" smtClean="0"/>
              <a:t>Durée: </a:t>
            </a:r>
            <a:r>
              <a:rPr lang="fr-FR" dirty="0" smtClean="0"/>
              <a:t>12 mois pour la mise en œuvre du projet</a:t>
            </a: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Pilote du projet </a:t>
            </a:r>
            <a:r>
              <a:rPr lang="fr-FR" dirty="0"/>
              <a:t>:l’association </a:t>
            </a:r>
            <a:r>
              <a:rPr lang="fr-FR" dirty="0" smtClean="0"/>
              <a:t>2MKHF</a:t>
            </a:r>
            <a:endParaRPr lang="fr-FR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Rôle et missions :</a:t>
            </a:r>
            <a:endParaRPr lang="fr-FR" dirty="0"/>
          </a:p>
          <a:p>
            <a:r>
              <a:rPr lang="fr-FR" dirty="0"/>
              <a:t>Fatou : Présidente</a:t>
            </a:r>
          </a:p>
          <a:p>
            <a:r>
              <a:rPr lang="fr-FR" dirty="0"/>
              <a:t>Kemo : </a:t>
            </a:r>
            <a:r>
              <a:rPr lang="fr-FR" dirty="0" smtClean="0"/>
              <a:t>vice </a:t>
            </a:r>
            <a:r>
              <a:rPr lang="fr-FR" dirty="0"/>
              <a:t>président</a:t>
            </a:r>
          </a:p>
          <a:p>
            <a:r>
              <a:rPr lang="fr-FR" dirty="0"/>
              <a:t>Hachemy : Chargé de la communication </a:t>
            </a:r>
          </a:p>
          <a:p>
            <a:r>
              <a:rPr lang="fr-FR" dirty="0"/>
              <a:t>Médoune : Trésorier </a:t>
            </a:r>
            <a:endParaRPr lang="fr-FR" dirty="0" smtClean="0"/>
          </a:p>
          <a:p>
            <a:r>
              <a:rPr lang="fr-FR" dirty="0" smtClean="0"/>
              <a:t>Marie: secrétaire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83266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fr-FR" sz="2800" dirty="0">
                <a:solidFill>
                  <a:srgbClr val="7F3400"/>
                </a:solidFill>
              </a:rPr>
              <a:t/>
            </a:r>
            <a:br>
              <a:rPr lang="fr-FR" sz="2800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>Objectifs généraux</a:t>
            </a:r>
            <a:br>
              <a:rPr lang="fr-FR" dirty="0">
                <a:solidFill>
                  <a:srgbClr val="7F3400"/>
                </a:solidFill>
              </a:rPr>
            </a:br>
            <a:endParaRPr lang="fr-FR" dirty="0">
              <a:solidFill>
                <a:srgbClr val="7F34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fr-FR" b="1" dirty="0"/>
              <a:t>Préserver les nappes phréatiques </a:t>
            </a:r>
          </a:p>
          <a:p>
            <a:pPr>
              <a:buFont typeface="Wingdings" pitchFamily="2" charset="2"/>
              <a:buChar char="ü"/>
            </a:pP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Eviter les risques de maladies </a:t>
            </a:r>
          </a:p>
          <a:p>
            <a:pPr>
              <a:buFont typeface="Wingdings" pitchFamily="2" charset="2"/>
              <a:buChar char="ü"/>
            </a:pP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Favoriser la création d’emplois</a:t>
            </a:r>
          </a:p>
          <a:p>
            <a:pPr>
              <a:buFont typeface="Wingdings" pitchFamily="2" charset="2"/>
              <a:buChar char="ü"/>
            </a:pP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Assainissement des espaces publics </a:t>
            </a:r>
          </a:p>
          <a:p>
            <a:pPr>
              <a:buFont typeface="Wingdings" pitchFamily="2" charset="2"/>
              <a:buChar char="ü"/>
            </a:pP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Rendre la ville propre </a:t>
            </a:r>
          </a:p>
          <a:p>
            <a:pPr>
              <a:buFont typeface="Wingdings" pitchFamily="2" charset="2"/>
              <a:buChar char="ü"/>
            </a:pP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/>
              <a:t>Pérenniser </a:t>
            </a:r>
            <a:r>
              <a:rPr lang="fr-FR" b="1" smtClean="0"/>
              <a:t>l’action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25223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7F3400"/>
                </a:solidFill>
              </a:rPr>
              <a:t>Objectifs opérationnels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fr-FR" b="1" dirty="0"/>
              <a:t>Sensibiliser les populations sur la gestion des ordures </a:t>
            </a:r>
          </a:p>
          <a:p>
            <a:pPr>
              <a:buFont typeface="Wingdings" pitchFamily="2" charset="2"/>
              <a:buChar char="ü"/>
            </a:pP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Accompagner les habitants dans la démarche de tri sélectif</a:t>
            </a:r>
          </a:p>
          <a:p>
            <a:pPr>
              <a:buFont typeface="Wingdings" pitchFamily="2" charset="2"/>
              <a:buChar char="ü"/>
            </a:pP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Création d’un outil permettant de gérer les ordures au niveau communal </a:t>
            </a:r>
          </a:p>
          <a:p>
            <a:pPr>
              <a:buFont typeface="Wingdings" pitchFamily="2" charset="2"/>
              <a:buChar char="ü"/>
            </a:pP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Doter de poubelles les quartiers pour éviter le rejet par terre des ordures.</a:t>
            </a:r>
          </a:p>
          <a:p>
            <a:pPr>
              <a:buFont typeface="Wingdings" pitchFamily="2" charset="2"/>
              <a:buChar char="ü"/>
            </a:pP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Mettre en place une décharge qui respecte les normes en vigueur au Sénégal.</a:t>
            </a:r>
          </a:p>
          <a:p>
            <a:pPr>
              <a:buFont typeface="Wingdings" pitchFamily="2" charset="2"/>
              <a:buChar char="ü"/>
            </a:pPr>
            <a:endParaRPr lang="fr-FR" b="1" dirty="0"/>
          </a:p>
          <a:p>
            <a:pPr>
              <a:buFont typeface="Wingdings" pitchFamily="2" charset="2"/>
              <a:buChar char="ü"/>
            </a:pPr>
            <a:r>
              <a:rPr lang="fr-FR" b="1" dirty="0"/>
              <a:t>Installation d’usine de tri et de recyclage.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6540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582158"/>
            <a:ext cx="7024744" cy="899699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7F3400"/>
                </a:solidFill>
              </a:rPr>
              <a:t>Activités...</a:t>
            </a:r>
            <a:endParaRPr lang="fr-FR" dirty="0">
              <a:solidFill>
                <a:srgbClr val="7F34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3354" y="1674778"/>
            <a:ext cx="8255398" cy="4817168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fr-FR" b="1" dirty="0"/>
              <a:t>Diagnostic partagé du territoire de Kaolack (associations, groupement d’habitants, GIE, …)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Réunions </a:t>
            </a:r>
            <a:r>
              <a:rPr lang="fr-FR" b="1" dirty="0" smtClean="0"/>
              <a:t>d’informations</a:t>
            </a:r>
            <a:endParaRPr lang="fr-FR" b="1" dirty="0"/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Collecte de </a:t>
            </a:r>
            <a:r>
              <a:rPr lang="fr-FR" b="1" dirty="0" smtClean="0"/>
              <a:t>fonds</a:t>
            </a:r>
            <a:endParaRPr lang="fr-FR" b="1" dirty="0"/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Sensibilisation de la population sur les effets néfastes des déchets au sein de la commune 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Sensibilisation au niveau des écoles en collaboration </a:t>
            </a:r>
            <a:r>
              <a:rPr lang="fr-FR" b="1" dirty="0" smtClean="0"/>
              <a:t>avec le ministère de l’éducation </a:t>
            </a: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Création et formation des comités de salubrité au niveau de chaque quartier 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Transfert du modèle de tri des déchets notamment plastique dans la commune de Kaolack et formation des </a:t>
            </a:r>
            <a:r>
              <a:rPr lang="fr-FR" b="1" dirty="0" smtClean="0"/>
              <a:t>agents </a:t>
            </a:r>
            <a:r>
              <a:rPr lang="fr-FR" b="1" dirty="0"/>
              <a:t>municipaux sur son utilisation.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462854" y="130544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71148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4239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7F3400"/>
                </a:solidFill>
              </a:rPr>
              <a:t>... Activités</a:t>
            </a:r>
            <a:endParaRPr lang="fr-FR" dirty="0">
              <a:solidFill>
                <a:srgbClr val="7F34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0" y="1693552"/>
            <a:ext cx="6777319" cy="4139078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fr-FR" b="1" dirty="0"/>
              <a:t>Installation de 2 machines de tri des déchets / recyclage des déchets plastiques.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Vente des autres déchets recyclables (verres, aluminium, fer…)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Aménagement de la décharge contrôlée conformément au décret N° 74-338 du 10 avril 1974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Distribution de prix PROPRETE aux meilleurs éco citoyen </a:t>
            </a:r>
            <a:r>
              <a:rPr lang="fr-FR" b="1" dirty="0" smtClean="0"/>
              <a:t>au niveau de chaque </a:t>
            </a:r>
            <a:r>
              <a:rPr lang="fr-FR" b="1" dirty="0"/>
              <a:t>quartier de la commune de Kaolack.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 smtClean="0"/>
              <a:t>Evaluation et restitution </a:t>
            </a:r>
            <a:r>
              <a:rPr lang="fr-FR" b="1" dirty="0"/>
              <a:t>des résultats du projet aux parties prenantes…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7499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780141"/>
              </p:ext>
            </p:extLst>
          </p:nvPr>
        </p:nvGraphicFramePr>
        <p:xfrm>
          <a:off x="525516" y="504497"/>
          <a:ext cx="8082455" cy="5780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62011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8352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>Bénéficiaires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fr-FR" sz="2800" b="1" dirty="0"/>
              <a:t>La population de la commune de Kaolack</a:t>
            </a:r>
          </a:p>
          <a:p>
            <a:pPr lvl="0">
              <a:buFont typeface="Wingdings" pitchFamily="2" charset="2"/>
              <a:buChar char="ü"/>
            </a:pPr>
            <a:endParaRPr lang="fr-FR" sz="2800" b="1" dirty="0"/>
          </a:p>
          <a:p>
            <a:pPr lvl="0">
              <a:buFont typeface="Wingdings" pitchFamily="2" charset="2"/>
              <a:buChar char="ü"/>
            </a:pPr>
            <a:r>
              <a:rPr lang="fr-FR" sz="2800" b="1" dirty="0"/>
              <a:t>La collectivité locale</a:t>
            </a:r>
          </a:p>
          <a:p>
            <a:pPr lvl="0">
              <a:buFont typeface="Wingdings" pitchFamily="2" charset="2"/>
              <a:buChar char="ü"/>
            </a:pPr>
            <a:endParaRPr lang="fr-FR" sz="2800" b="1" dirty="0"/>
          </a:p>
          <a:p>
            <a:pPr lvl="0">
              <a:buFont typeface="Wingdings" pitchFamily="2" charset="2"/>
              <a:buChar char="ü"/>
            </a:pPr>
            <a:r>
              <a:rPr lang="fr-FR" sz="2800" b="1" dirty="0"/>
              <a:t>Les générations </a:t>
            </a:r>
            <a:r>
              <a:rPr lang="fr-FR" sz="2800" b="1" dirty="0" smtClean="0"/>
              <a:t>futures</a:t>
            </a:r>
            <a:endParaRPr lang="fr-FR" sz="28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84455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475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rgbClr val="7F3400"/>
                </a:solidFill>
              </a:rPr>
              <a:t/>
            </a:r>
            <a:br>
              <a:rPr lang="fr-FR" dirty="0">
                <a:solidFill>
                  <a:srgbClr val="7F3400"/>
                </a:solidFill>
              </a:rPr>
            </a:br>
            <a:r>
              <a:rPr lang="fr-FR" dirty="0">
                <a:solidFill>
                  <a:srgbClr val="7F3400"/>
                </a:solidFill>
              </a:rPr>
              <a:t>Budget prévisionnel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254530"/>
              </p:ext>
            </p:extLst>
          </p:nvPr>
        </p:nvGraphicFramePr>
        <p:xfrm>
          <a:off x="443236" y="1781755"/>
          <a:ext cx="8200236" cy="4716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2840"/>
                <a:gridCol w="1650274"/>
                <a:gridCol w="789261"/>
                <a:gridCol w="1957813"/>
                <a:gridCol w="1640048"/>
              </a:tblGrid>
              <a:tr h="157285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Dépenses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Montants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Recettes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Montants</a:t>
                      </a:r>
                      <a:endParaRPr lang="fr-FR" dirty="0"/>
                    </a:p>
                  </a:txBody>
                  <a:tcPr/>
                </a:tc>
              </a:tr>
              <a:tr h="66687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    Dépenses</a:t>
                      </a:r>
                      <a:r>
                        <a:rPr lang="fr-FR" baseline="0" dirty="0" smtClean="0"/>
                        <a:t> d’investissement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120.000 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Ressources propres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150.000</a:t>
                      </a:r>
                      <a:r>
                        <a:rPr lang="fr-FR" baseline="0" dirty="0" smtClean="0"/>
                        <a:t> 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b="0" dirty="0"/>
                    </a:p>
                  </a:txBody>
                  <a:tcPr/>
                </a:tc>
              </a:tr>
              <a:tr h="381072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</a:tr>
              <a:tr h="66687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Matériels pour     activités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370.150 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Subvention</a:t>
                      </a:r>
                      <a:r>
                        <a:rPr lang="fr-FR" baseline="0" dirty="0" smtClean="0"/>
                        <a:t>s publiques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325.000 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b="0" dirty="0"/>
                    </a:p>
                  </a:txBody>
                  <a:tcPr/>
                </a:tc>
              </a:tr>
              <a:tr h="381072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</a:tr>
              <a:tr h="66687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Frais de</a:t>
                      </a:r>
                      <a:r>
                        <a:rPr lang="fr-FR" baseline="0" dirty="0" smtClean="0"/>
                        <a:t> fonctionnement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11.200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b="1" dirty="0" smtClean="0"/>
                        <a:t> 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Subventions des partenaires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29.500</a:t>
                      </a:r>
                      <a:r>
                        <a:rPr lang="fr-FR" b="1" dirty="0" smtClean="0"/>
                        <a:t> 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b="0" dirty="0"/>
                    </a:p>
                  </a:txBody>
                  <a:tcPr/>
                </a:tc>
              </a:tr>
              <a:tr h="38107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504.500 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Total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504.500</a:t>
                      </a:r>
                      <a:r>
                        <a:rPr lang="fr-FR" baseline="0" dirty="0" smtClean="0"/>
                        <a:t> 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326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0711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7F3400"/>
                </a:solidFill>
              </a:rPr>
              <a:t>Les outils</a:t>
            </a:r>
            <a:endParaRPr lang="fr-FR" dirty="0">
              <a:solidFill>
                <a:srgbClr val="7F3400"/>
              </a:solidFill>
            </a:endParaRPr>
          </a:p>
        </p:txBody>
      </p:sp>
      <p:pic>
        <p:nvPicPr>
          <p:cNvPr id="7" name="Espace réservé du contenu 3" descr="téléchargement (2)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22006" r="-22006"/>
          <a:stretch>
            <a:fillRect/>
          </a:stretch>
        </p:blipFill>
        <p:spPr>
          <a:xfrm>
            <a:off x="188556" y="699322"/>
            <a:ext cx="2237500" cy="1786738"/>
          </a:xfr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1865" y="742555"/>
            <a:ext cx="23145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Résultat de recherche d'images pour &quot;détergents gants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9354" y="2937402"/>
            <a:ext cx="1446702" cy="1150116"/>
          </a:xfrm>
          <a:prstGeom prst="rect">
            <a:avLst/>
          </a:prstGeom>
          <a:noFill/>
        </p:spPr>
      </p:pic>
      <p:sp>
        <p:nvSpPr>
          <p:cNvPr id="12" name="ZoneTexte 11"/>
          <p:cNvSpPr txBox="1"/>
          <p:nvPr/>
        </p:nvSpPr>
        <p:spPr>
          <a:xfrm>
            <a:off x="6456145" y="479839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13" name="Picture 4" descr="Image associé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4064" y="4259361"/>
            <a:ext cx="2907407" cy="2160240"/>
          </a:xfrm>
          <a:prstGeom prst="rect">
            <a:avLst/>
          </a:prstGeom>
          <a:noFill/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75" y="3557152"/>
            <a:ext cx="5044965" cy="286244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90" y="1542198"/>
            <a:ext cx="2844800" cy="1778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368" y="1819890"/>
            <a:ext cx="2201920" cy="172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9436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2" y="935420"/>
            <a:ext cx="7024744" cy="1030291"/>
          </a:xfrm>
        </p:spPr>
        <p:txBody>
          <a:bodyPr>
            <a:normAutofit/>
          </a:bodyPr>
          <a:lstStyle/>
          <a:p>
            <a:pPr algn="ctr"/>
            <a:r>
              <a:rPr lang="fr-FR" sz="3600" dirty="0" smtClean="0">
                <a:solidFill>
                  <a:schemeClr val="accent3">
                    <a:lumMod val="50000"/>
                  </a:schemeClr>
                </a:solidFill>
              </a:rPr>
              <a:t>Résumé du Projet </a:t>
            </a:r>
            <a:endParaRPr lang="fr-FR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170664"/>
            <a:ext cx="6777317" cy="366196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fr-FR" b="1" dirty="0"/>
              <a:t>Dans une perspective de changement, l’association </a:t>
            </a:r>
            <a:r>
              <a:rPr lang="fr-FR" b="1" dirty="0" smtClean="0"/>
              <a:t>2MKHF</a:t>
            </a:r>
            <a:r>
              <a:rPr lang="fr-FR" b="1" dirty="0"/>
              <a:t>, a mis en place le projet « SETAL KAOLACK » qui vise à rendre l’âme à la ville par une bonne gestion des déchets, à travers l’investissement de ces citoyens. Ce qui permettra à ces derniers de développer en eux, un comportement et un style de vie en harmonie avec leur environnement, qui seront tournés vers le futur et le bien-être.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4904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8947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rgbClr val="7F3400"/>
                </a:solidFill>
              </a:rPr>
              <a:t>Résultats attendus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3914" y="1675910"/>
            <a:ext cx="8114280" cy="4798395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fr-FR" b="1" dirty="0"/>
              <a:t>Prise de conscience de la population sur la nécessité de bien gérer les ordures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Un système de collecte , d’acheminement, de tri et de traitement  efficace des </a:t>
            </a:r>
            <a:r>
              <a:rPr lang="fr-FR" b="1" dirty="0" smtClean="0"/>
              <a:t>ordures, </a:t>
            </a:r>
            <a:r>
              <a:rPr lang="fr-FR" b="1" dirty="0"/>
              <a:t>est installé</a:t>
            </a:r>
          </a:p>
          <a:p>
            <a:pPr lvl="0">
              <a:buNone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Diminution de la pollution de l’air et de la dégradation du sol</a:t>
            </a:r>
          </a:p>
          <a:p>
            <a:pPr lvl="0">
              <a:buFont typeface="Wingdings" pitchFamily="2" charset="2"/>
              <a:buChar char="ü"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Une meilleure santé de la population, moins de risques de maladie et un environnement sain conforme aux dispositions de la convention de Stockholm.</a:t>
            </a:r>
          </a:p>
          <a:p>
            <a:pPr lvl="0">
              <a:buNone/>
            </a:pPr>
            <a:endParaRPr lang="fr-FR" b="1" dirty="0"/>
          </a:p>
          <a:p>
            <a:pPr lvl="0">
              <a:buFont typeface="Wingdings" pitchFamily="2" charset="2"/>
              <a:buChar char="ü"/>
            </a:pPr>
            <a:r>
              <a:rPr lang="fr-FR" b="1" dirty="0"/>
              <a:t>Une ville propre, </a:t>
            </a:r>
            <a:r>
              <a:rPr lang="fr-FR" b="1" dirty="0" smtClean="0"/>
              <a:t>accueillante </a:t>
            </a:r>
            <a:r>
              <a:rPr lang="fr-FR" b="1" dirty="0"/>
              <a:t>et habitable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8015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rgbClr val="7F3400"/>
                </a:solidFill>
              </a:rPr>
              <a:t>Une ville propre et accueillante</a:t>
            </a:r>
          </a:p>
        </p:txBody>
      </p:sp>
      <p:pic>
        <p:nvPicPr>
          <p:cNvPr id="4" name="Espace réservé du contenu 5" descr="saly2g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5488" b="154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28892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7F3400"/>
                </a:solidFill>
              </a:rPr>
              <a:t>Merci de votre attention et bon après-midi !!!</a:t>
            </a:r>
            <a:endParaRPr lang="fr-FR" dirty="0">
              <a:solidFill>
                <a:srgbClr val="7F3400"/>
              </a:solidFill>
            </a:endParaRPr>
          </a:p>
        </p:txBody>
      </p:sp>
      <p:pic>
        <p:nvPicPr>
          <p:cNvPr id="4" name="Espace réservé du contenu 3" descr="smiley ecolo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105" r="-55105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527503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43490" y="900664"/>
            <a:ext cx="7024744" cy="724936"/>
          </a:xfrm>
        </p:spPr>
        <p:txBody>
          <a:bodyPr>
            <a:normAutofit/>
          </a:bodyPr>
          <a:lstStyle/>
          <a:p>
            <a:pPr algn="ctr"/>
            <a:r>
              <a:rPr lang="fr-FR" sz="3600" dirty="0" smtClean="0">
                <a:solidFill>
                  <a:srgbClr val="7F3400"/>
                </a:solidFill>
              </a:rPr>
              <a:t>Contexte socio-économique</a:t>
            </a:r>
            <a:endParaRPr lang="fr-FR" sz="3600" dirty="0">
              <a:solidFill>
                <a:srgbClr val="7F3400"/>
              </a:solidFill>
            </a:endParaRPr>
          </a:p>
        </p:txBody>
      </p:sp>
      <p:pic>
        <p:nvPicPr>
          <p:cNvPr id="7" name="Espace réservé du contenu 6" descr="carte_senegal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1" r="21521"/>
          <a:stretch>
            <a:fillRect/>
          </a:stretch>
        </p:blipFill>
        <p:spPr>
          <a:xfrm>
            <a:off x="1042416" y="2313431"/>
            <a:ext cx="3419856" cy="3642341"/>
          </a:xfrm>
        </p:spPr>
      </p:pic>
      <p:sp>
        <p:nvSpPr>
          <p:cNvPr id="6" name="Espace réservé du contenu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 smtClean="0"/>
              <a:t>145, 14 KM2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/>
              <a:t>0,74% du territoire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/>
              <a:t>185 976 habitants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/>
              <a:t>&gt; 50% moins de 20 ans</a:t>
            </a:r>
          </a:p>
        </p:txBody>
      </p:sp>
    </p:spTree>
    <p:extLst>
      <p:ext uri="{BB962C8B-B14F-4D97-AF65-F5344CB8AC3E}">
        <p14:creationId xmlns:p14="http://schemas.microsoft.com/office/powerpoint/2010/main" val="3676187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043490" y="838200"/>
            <a:ext cx="7024744" cy="927100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8F5201"/>
                </a:solidFill>
              </a:rPr>
              <a:t>Un fléau pour la ville</a:t>
            </a:r>
            <a:endParaRPr lang="fr-FR" dirty="0">
              <a:solidFill>
                <a:srgbClr val="8F5201"/>
              </a:solidFill>
            </a:endParaRPr>
          </a:p>
        </p:txBody>
      </p:sp>
      <p:pic>
        <p:nvPicPr>
          <p:cNvPr id="7" name="Image 6" descr="DECHET-PLASTIQUE9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32" y="1930400"/>
            <a:ext cx="6978498" cy="408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504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19778" y="954092"/>
            <a:ext cx="7024744" cy="90623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8F5201"/>
                </a:solidFill>
              </a:rPr>
              <a:t>La classification des déchets</a:t>
            </a:r>
            <a:endParaRPr lang="fr-FR" dirty="0">
              <a:solidFill>
                <a:srgbClr val="8F5201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 </a:t>
            </a:r>
            <a:r>
              <a:rPr lang="fr-FR" b="1" dirty="0" smtClean="0"/>
              <a:t>Des ordures ménagères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Des produits forestiers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Des déchets biomédicaux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Des déchets artisanaux, commerciaux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Des déchets issus de chantiers de construction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4267328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8F5201"/>
                </a:solidFill>
              </a:rPr>
              <a:t>Système de gestion des déchets à </a:t>
            </a:r>
            <a:r>
              <a:rPr lang="fr-FR" dirty="0">
                <a:solidFill>
                  <a:srgbClr val="8F5201"/>
                </a:solidFill>
              </a:rPr>
              <a:t>K</a:t>
            </a:r>
            <a:r>
              <a:rPr lang="fr-FR" dirty="0" smtClean="0">
                <a:solidFill>
                  <a:srgbClr val="8F5201"/>
                </a:solidFill>
              </a:rPr>
              <a:t>aolack</a:t>
            </a:r>
            <a:endParaRPr lang="fr-FR" dirty="0">
              <a:solidFill>
                <a:srgbClr val="8F520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b="1" dirty="0" smtClean="0"/>
              <a:t>Récupération d’une partie des ordures</a:t>
            </a:r>
          </a:p>
          <a:p>
            <a:r>
              <a:rPr lang="fr-FR" b="1" dirty="0" smtClean="0"/>
              <a:t>Enfouissements des ordures par la population</a:t>
            </a:r>
          </a:p>
          <a:p>
            <a:r>
              <a:rPr lang="fr-FR" b="1" dirty="0" smtClean="0"/>
              <a:t>Décharge non contrôlée</a:t>
            </a:r>
          </a:p>
          <a:p>
            <a:r>
              <a:rPr lang="fr-FR" b="1" dirty="0" smtClean="0"/>
              <a:t>Incinération des déchets sans les normes de sécurité</a:t>
            </a:r>
          </a:p>
          <a:p>
            <a:r>
              <a:rPr lang="fr-FR" b="1" dirty="0" smtClean="0"/>
              <a:t>Dépôt d’ordures sauvages devant les habitations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4003586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Un constat : une mauvaise gestion des déchets</a:t>
            </a: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pic>
        <p:nvPicPr>
          <p:cNvPr id="3" name="Espace réservé du contenu 2" descr="DECHET-PLASTIQUE94.jp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47" r="15747"/>
          <a:stretch>
            <a:fillRect/>
          </a:stretch>
        </p:blipFill>
        <p:spPr/>
      </p:pic>
      <p:pic>
        <p:nvPicPr>
          <p:cNvPr id="8" name="Image 7" descr="Unknow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53" y="2313432"/>
            <a:ext cx="3647279" cy="349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88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7F3400"/>
                </a:solidFill>
              </a:rPr>
              <a:t>Conséquences environnementales </a:t>
            </a:r>
            <a:endParaRPr lang="fr-FR" dirty="0">
              <a:solidFill>
                <a:srgbClr val="7F34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43491" y="2170665"/>
            <a:ext cx="613588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lang="fr-FR" sz="3600" dirty="0" smtClean="0"/>
              <a:t>Pollution atmosphérique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lang="fr-FR" sz="3600" dirty="0" smtClean="0"/>
              <a:t>Pollution de l’eau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lang="fr-FR" sz="3600" dirty="0" smtClean="0"/>
              <a:t>Pollution des sols</a:t>
            </a:r>
          </a:p>
        </p:txBody>
      </p:sp>
    </p:spTree>
    <p:extLst>
      <p:ext uri="{BB962C8B-B14F-4D97-AF65-F5344CB8AC3E}">
        <p14:creationId xmlns:p14="http://schemas.microsoft.com/office/powerpoint/2010/main" val="5598573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43490" y="104868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rgbClr val="7F3400"/>
                </a:solidFill>
              </a:rPr>
              <a:t>Cadre législatif de la gestion des déchets municipaux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043490" y="2491818"/>
            <a:ext cx="6777317" cy="350897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b="1" dirty="0"/>
              <a:t>Le Sénégal a mis en place un cadre juridique pour </a:t>
            </a:r>
            <a:r>
              <a:rPr lang="fr-FR" b="1" dirty="0" smtClean="0"/>
              <a:t>la </a:t>
            </a:r>
            <a:r>
              <a:rPr lang="fr-FR" b="1" dirty="0"/>
              <a:t>protection de l’environnement par la loi n°2001-01 du 15 </a:t>
            </a:r>
          </a:p>
          <a:p>
            <a:pPr algn="ctr">
              <a:buNone/>
            </a:pPr>
            <a:r>
              <a:rPr lang="fr-FR" b="1" dirty="0"/>
              <a:t>janvier 2001 portant code de l’environnement. </a:t>
            </a:r>
            <a:r>
              <a:rPr lang="fr-FR" b="1" dirty="0" smtClean="0"/>
              <a:t>Le </a:t>
            </a:r>
            <a:r>
              <a:rPr lang="fr-FR" b="1" dirty="0"/>
              <a:t>Code </a:t>
            </a:r>
          </a:p>
          <a:p>
            <a:pPr algn="ctr">
              <a:buNone/>
            </a:pPr>
            <a:r>
              <a:rPr lang="fr-FR" b="1" dirty="0"/>
              <a:t>stipule en son article L 30 que les </a:t>
            </a:r>
            <a:r>
              <a:rPr lang="fr-FR" b="1" dirty="0" smtClean="0"/>
              <a:t>déchets doivent </a:t>
            </a:r>
            <a:r>
              <a:rPr lang="fr-FR" b="1" dirty="0"/>
              <a:t>être </a:t>
            </a:r>
          </a:p>
          <a:p>
            <a:pPr algn="ctr">
              <a:buNone/>
            </a:pPr>
            <a:r>
              <a:rPr lang="fr-FR" b="1" dirty="0"/>
              <a:t>éliminés ou recyclés de manière écologiquement rationnelle.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17222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694</TotalTime>
  <Words>672</Words>
  <Application>Microsoft Macintosh PowerPoint</Application>
  <PresentationFormat>Présentation à l'écran (4:3)</PresentationFormat>
  <Paragraphs>171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Calibri</vt:lpstr>
      <vt:lpstr>Century Gothic</vt:lpstr>
      <vt:lpstr>Comic Sans MS</vt:lpstr>
      <vt:lpstr>Wingdings</vt:lpstr>
      <vt:lpstr>Wingdings 2</vt:lpstr>
      <vt:lpstr>Austin</vt:lpstr>
      <vt:lpstr>Présentation PowerPoint</vt:lpstr>
      <vt:lpstr>Résumé du Projet </vt:lpstr>
      <vt:lpstr>Contexte socio-économique</vt:lpstr>
      <vt:lpstr>Un fléau pour la ville</vt:lpstr>
      <vt:lpstr>La classification des déchets</vt:lpstr>
      <vt:lpstr>Système de gestion des déchets à Kaolack</vt:lpstr>
      <vt:lpstr>Un constat : une mauvaise gestion des déchets</vt:lpstr>
      <vt:lpstr>Conséquences environnementales </vt:lpstr>
      <vt:lpstr>Cadre législatif de la gestion des déchets municipaux</vt:lpstr>
      <vt:lpstr>            Parties prenantes</vt:lpstr>
      <vt:lpstr>Conduite du projet</vt:lpstr>
      <vt:lpstr> Objectifs généraux </vt:lpstr>
      <vt:lpstr>Objectifs opérationnels</vt:lpstr>
      <vt:lpstr>Activités...</vt:lpstr>
      <vt:lpstr>... Activités</vt:lpstr>
      <vt:lpstr>Présentation PowerPoint</vt:lpstr>
      <vt:lpstr>     Bénéficiaires du projet</vt:lpstr>
      <vt:lpstr> Budget prévisionnel</vt:lpstr>
      <vt:lpstr>Les outils</vt:lpstr>
      <vt:lpstr>Résultats attendus</vt:lpstr>
      <vt:lpstr>Une ville propre et accueillante</vt:lpstr>
      <vt:lpstr>Merci de votre attention et bon après-midi !!!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2MKHF BIEN Gérer la gestion des déchets pour mieux vivre demain</dc:title>
  <dc:creator>marie </dc:creator>
  <cp:lastModifiedBy>GaGouNe D</cp:lastModifiedBy>
  <cp:revision>43</cp:revision>
  <dcterms:created xsi:type="dcterms:W3CDTF">2017-05-04T09:57:05Z</dcterms:created>
  <dcterms:modified xsi:type="dcterms:W3CDTF">2017-05-10T11:57:58Z</dcterms:modified>
</cp:coreProperties>
</file>